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6" r:id="rId2"/>
    <p:sldId id="257" r:id="rId3"/>
    <p:sldId id="258" r:id="rId4"/>
    <p:sldId id="321" r:id="rId5"/>
    <p:sldId id="260" r:id="rId6"/>
    <p:sldId id="319" r:id="rId7"/>
    <p:sldId id="320" r:id="rId8"/>
    <p:sldId id="324" r:id="rId9"/>
    <p:sldId id="325" r:id="rId10"/>
    <p:sldId id="262" r:id="rId11"/>
    <p:sldId id="311" r:id="rId12"/>
    <p:sldId id="312" r:id="rId13"/>
    <p:sldId id="323" r:id="rId14"/>
    <p:sldId id="292" r:id="rId15"/>
    <p:sldId id="261" r:id="rId16"/>
    <p:sldId id="326" r:id="rId17"/>
    <p:sldId id="291" r:id="rId18"/>
    <p:sldId id="263" r:id="rId19"/>
    <p:sldId id="296" r:id="rId20"/>
    <p:sldId id="328" r:id="rId21"/>
    <p:sldId id="313" r:id="rId22"/>
    <p:sldId id="306" r:id="rId23"/>
    <p:sldId id="327" r:id="rId24"/>
    <p:sldId id="310" r:id="rId25"/>
    <p:sldId id="308" r:id="rId26"/>
    <p:sldId id="303" r:id="rId27"/>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EA776E-083F-4983-B449-AC864F428D23}" v="124" dt="2023-02-26T19:44:03.695"/>
    <p1510:client id="{4C8C7410-5BCB-0641-9D47-D8C29F4E82F6}" v="7342" dt="2023-02-28T21:30:59.096"/>
    <p1510:client id="{5D22FA10-2072-F848-84C0-78A35A1A2652}" v="2577" dt="2023-02-27T22:38:46.369"/>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880"/>
        <p:guide pos="216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e, Meng-Chen" userId="e41b4fb8-0dcf-4290-8845-0cf1340054e9" providerId="ADAL" clId="{5D22FA10-2072-F848-84C0-78A35A1A2652}"/>
    <pc:docChg chg="undo custSel addSld delSld modSld sldOrd">
      <pc:chgData name="Lee, Meng-Chen" userId="e41b4fb8-0dcf-4290-8845-0cf1340054e9" providerId="ADAL" clId="{5D22FA10-2072-F848-84C0-78A35A1A2652}" dt="2023-02-27T22:38:46.369" v="2571" actId="2696"/>
      <pc:docMkLst>
        <pc:docMk/>
      </pc:docMkLst>
      <pc:sldChg chg="modNotesTx">
        <pc:chgData name="Lee, Meng-Chen" userId="e41b4fb8-0dcf-4290-8845-0cf1340054e9" providerId="ADAL" clId="{5D22FA10-2072-F848-84C0-78A35A1A2652}" dt="2023-02-26T20:44:59.072" v="1047" actId="20577"/>
        <pc:sldMkLst>
          <pc:docMk/>
          <pc:sldMk cId="0" sldId="257"/>
        </pc:sldMkLst>
      </pc:sldChg>
      <pc:sldChg chg="modSp mod modNotesTx">
        <pc:chgData name="Lee, Meng-Chen" userId="e41b4fb8-0dcf-4290-8845-0cf1340054e9" providerId="ADAL" clId="{5D22FA10-2072-F848-84C0-78A35A1A2652}" dt="2023-02-27T22:25:10.836" v="2570" actId="20577"/>
        <pc:sldMkLst>
          <pc:docMk/>
          <pc:sldMk cId="0" sldId="258"/>
        </pc:sldMkLst>
        <pc:spChg chg="mod">
          <ac:chgData name="Lee, Meng-Chen" userId="e41b4fb8-0dcf-4290-8845-0cf1340054e9" providerId="ADAL" clId="{5D22FA10-2072-F848-84C0-78A35A1A2652}" dt="2023-02-26T19:14:14.247" v="1" actId="1076"/>
          <ac:spMkLst>
            <pc:docMk/>
            <pc:sldMk cId="0" sldId="258"/>
            <ac:spMk id="860" creationId="{21AECA28-B1ED-DF99-BE7D-C4EA19FD9EB8}"/>
          </ac:spMkLst>
        </pc:spChg>
      </pc:sldChg>
      <pc:sldChg chg="addSp delSp modSp mod modNotesTx">
        <pc:chgData name="Lee, Meng-Chen" userId="e41b4fb8-0dcf-4290-8845-0cf1340054e9" providerId="ADAL" clId="{5D22FA10-2072-F848-84C0-78A35A1A2652}" dt="2023-02-26T20:53:54.124" v="1421" actId="20577"/>
        <pc:sldMkLst>
          <pc:docMk/>
          <pc:sldMk cId="0" sldId="260"/>
        </pc:sldMkLst>
        <pc:spChg chg="mod">
          <ac:chgData name="Lee, Meng-Chen" userId="e41b4fb8-0dcf-4290-8845-0cf1340054e9" providerId="ADAL" clId="{5D22FA10-2072-F848-84C0-78A35A1A2652}" dt="2023-02-26T19:15:54.359" v="77" actId="20577"/>
          <ac:spMkLst>
            <pc:docMk/>
            <pc:sldMk cId="0" sldId="260"/>
            <ac:spMk id="2" creationId="{00000000-0000-0000-0000-000000000000}"/>
          </ac:spMkLst>
        </pc:spChg>
        <pc:spChg chg="add mod">
          <ac:chgData name="Lee, Meng-Chen" userId="e41b4fb8-0dcf-4290-8845-0cf1340054e9" providerId="ADAL" clId="{5D22FA10-2072-F848-84C0-78A35A1A2652}" dt="2023-02-26T20:53:54.124" v="1421" actId="20577"/>
          <ac:spMkLst>
            <pc:docMk/>
            <pc:sldMk cId="0" sldId="260"/>
            <ac:spMk id="3" creationId="{A4002CF8-48FF-EEAA-3336-5B4C42039688}"/>
          </ac:spMkLst>
        </pc:spChg>
        <pc:spChg chg="del mod">
          <ac:chgData name="Lee, Meng-Chen" userId="e41b4fb8-0dcf-4290-8845-0cf1340054e9" providerId="ADAL" clId="{5D22FA10-2072-F848-84C0-78A35A1A2652}" dt="2023-02-26T19:16:54.550" v="223" actId="478"/>
          <ac:spMkLst>
            <pc:docMk/>
            <pc:sldMk cId="0" sldId="260"/>
            <ac:spMk id="7" creationId="{10092776-8015-472A-8EF6-2B0FDD0A4D35}"/>
          </ac:spMkLst>
        </pc:spChg>
      </pc:sldChg>
      <pc:sldChg chg="modNotesTx">
        <pc:chgData name="Lee, Meng-Chen" userId="e41b4fb8-0dcf-4290-8845-0cf1340054e9" providerId="ADAL" clId="{5D22FA10-2072-F848-84C0-78A35A1A2652}" dt="2023-02-26T20:52:19.309" v="1414" actId="20577"/>
        <pc:sldMkLst>
          <pc:docMk/>
          <pc:sldMk cId="0" sldId="261"/>
        </pc:sldMkLst>
      </pc:sldChg>
      <pc:sldChg chg="modSp mod ord modNotesTx">
        <pc:chgData name="Lee, Meng-Chen" userId="e41b4fb8-0dcf-4290-8845-0cf1340054e9" providerId="ADAL" clId="{5D22FA10-2072-F848-84C0-78A35A1A2652}" dt="2023-02-26T20:36:30.548" v="672" actId="20577"/>
        <pc:sldMkLst>
          <pc:docMk/>
          <pc:sldMk cId="1557349745" sldId="291"/>
        </pc:sldMkLst>
        <pc:spChg chg="mod">
          <ac:chgData name="Lee, Meng-Chen" userId="e41b4fb8-0dcf-4290-8845-0cf1340054e9" providerId="ADAL" clId="{5D22FA10-2072-F848-84C0-78A35A1A2652}" dt="2023-02-26T20:34:44.446" v="670" actId="14100"/>
          <ac:spMkLst>
            <pc:docMk/>
            <pc:sldMk cId="1557349745" sldId="291"/>
            <ac:spMk id="2" creationId="{00000000-0000-0000-0000-000000000000}"/>
          </ac:spMkLst>
        </pc:spChg>
      </pc:sldChg>
      <pc:sldChg chg="addSp delSp modSp mod modNotesTx">
        <pc:chgData name="Lee, Meng-Chen" userId="e41b4fb8-0dcf-4290-8845-0cf1340054e9" providerId="ADAL" clId="{5D22FA10-2072-F848-84C0-78A35A1A2652}" dt="2023-02-26T21:39:51.428" v="2502" actId="20577"/>
        <pc:sldMkLst>
          <pc:docMk/>
          <pc:sldMk cId="162862916" sldId="292"/>
        </pc:sldMkLst>
        <pc:spChg chg="mod">
          <ac:chgData name="Lee, Meng-Chen" userId="e41b4fb8-0dcf-4290-8845-0cf1340054e9" providerId="ADAL" clId="{5D22FA10-2072-F848-84C0-78A35A1A2652}" dt="2023-02-26T21:15:29.305" v="1853" actId="1076"/>
          <ac:spMkLst>
            <pc:docMk/>
            <pc:sldMk cId="162862916" sldId="292"/>
            <ac:spMk id="6" creationId="{030031CA-516D-C6D0-603A-B15990BBC8ED}"/>
          </ac:spMkLst>
        </pc:spChg>
        <pc:picChg chg="mod">
          <ac:chgData name="Lee, Meng-Chen" userId="e41b4fb8-0dcf-4290-8845-0cf1340054e9" providerId="ADAL" clId="{5D22FA10-2072-F848-84C0-78A35A1A2652}" dt="2023-02-26T21:15:23.033" v="1851" actId="1076"/>
          <ac:picMkLst>
            <pc:docMk/>
            <pc:sldMk cId="162862916" sldId="292"/>
            <ac:picMk id="3" creationId="{D4AC75CC-4DFF-F9A2-699A-1510F7902B90}"/>
          </ac:picMkLst>
        </pc:picChg>
        <pc:picChg chg="add mod">
          <ac:chgData name="Lee, Meng-Chen" userId="e41b4fb8-0dcf-4290-8845-0cf1340054e9" providerId="ADAL" clId="{5D22FA10-2072-F848-84C0-78A35A1A2652}" dt="2023-02-26T21:15:25.275" v="1852" actId="1076"/>
          <ac:picMkLst>
            <pc:docMk/>
            <pc:sldMk cId="162862916" sldId="292"/>
            <ac:picMk id="5" creationId="{8FB45110-FFE6-4DF0-B8C9-E9B99B9B07F3}"/>
          </ac:picMkLst>
        </pc:picChg>
        <pc:picChg chg="add del">
          <ac:chgData name="Lee, Meng-Chen" userId="e41b4fb8-0dcf-4290-8845-0cf1340054e9" providerId="ADAL" clId="{5D22FA10-2072-F848-84C0-78A35A1A2652}" dt="2023-02-26T20:33:48.979" v="630"/>
          <ac:picMkLst>
            <pc:docMk/>
            <pc:sldMk cId="162862916" sldId="292"/>
            <ac:picMk id="3074" creationId="{F09E1E0C-A9D5-E489-65AF-715056F3C521}"/>
          </ac:picMkLst>
        </pc:picChg>
      </pc:sldChg>
      <pc:sldChg chg="modSp mod">
        <pc:chgData name="Lee, Meng-Chen" userId="e41b4fb8-0dcf-4290-8845-0cf1340054e9" providerId="ADAL" clId="{5D22FA10-2072-F848-84C0-78A35A1A2652}" dt="2023-02-26T21:20:41.890" v="1860"/>
        <pc:sldMkLst>
          <pc:docMk/>
          <pc:sldMk cId="593366620" sldId="308"/>
        </pc:sldMkLst>
        <pc:spChg chg="mod">
          <ac:chgData name="Lee, Meng-Chen" userId="e41b4fb8-0dcf-4290-8845-0cf1340054e9" providerId="ADAL" clId="{5D22FA10-2072-F848-84C0-78A35A1A2652}" dt="2023-02-26T21:20:41.890" v="1860"/>
          <ac:spMkLst>
            <pc:docMk/>
            <pc:sldMk cId="593366620" sldId="308"/>
            <ac:spMk id="3" creationId="{9AA67FDA-B028-1C30-08A0-841E0A5E6D4A}"/>
          </ac:spMkLst>
        </pc:spChg>
      </pc:sldChg>
      <pc:sldChg chg="modNotesTx">
        <pc:chgData name="Lee, Meng-Chen" userId="e41b4fb8-0dcf-4290-8845-0cf1340054e9" providerId="ADAL" clId="{5D22FA10-2072-F848-84C0-78A35A1A2652}" dt="2023-02-26T21:37:59.535" v="2369" actId="20577"/>
        <pc:sldMkLst>
          <pc:docMk/>
          <pc:sldMk cId="3916434168" sldId="311"/>
        </pc:sldMkLst>
      </pc:sldChg>
      <pc:sldChg chg="modNotesTx">
        <pc:chgData name="Lee, Meng-Chen" userId="e41b4fb8-0dcf-4290-8845-0cf1340054e9" providerId="ADAL" clId="{5D22FA10-2072-F848-84C0-78A35A1A2652}" dt="2023-02-26T19:48:28.702" v="615" actId="20577"/>
        <pc:sldMkLst>
          <pc:docMk/>
          <pc:sldMk cId="3459087020" sldId="313"/>
        </pc:sldMkLst>
      </pc:sldChg>
      <pc:sldChg chg="delSp modSp del mod">
        <pc:chgData name="Lee, Meng-Chen" userId="e41b4fb8-0dcf-4290-8845-0cf1340054e9" providerId="ADAL" clId="{5D22FA10-2072-F848-84C0-78A35A1A2652}" dt="2023-02-26T21:15:32.504" v="1854" actId="2696"/>
        <pc:sldMkLst>
          <pc:docMk/>
          <pc:sldMk cId="3311529998" sldId="314"/>
        </pc:sldMkLst>
        <pc:picChg chg="del mod">
          <ac:chgData name="Lee, Meng-Chen" userId="e41b4fb8-0dcf-4290-8845-0cf1340054e9" providerId="ADAL" clId="{5D22FA10-2072-F848-84C0-78A35A1A2652}" dt="2023-02-26T21:15:14.265" v="1847" actId="21"/>
          <ac:picMkLst>
            <pc:docMk/>
            <pc:sldMk cId="3311529998" sldId="314"/>
            <ac:picMk id="5" creationId="{DF9A26EA-ABAD-469E-A8FF-3000C15F77E0}"/>
          </ac:picMkLst>
        </pc:picChg>
      </pc:sldChg>
      <pc:sldChg chg="del">
        <pc:chgData name="Lee, Meng-Chen" userId="e41b4fb8-0dcf-4290-8845-0cf1340054e9" providerId="ADAL" clId="{5D22FA10-2072-F848-84C0-78A35A1A2652}" dt="2023-02-26T21:15:38.215" v="1855" actId="2696"/>
        <pc:sldMkLst>
          <pc:docMk/>
          <pc:sldMk cId="1878817641" sldId="317"/>
        </pc:sldMkLst>
      </pc:sldChg>
      <pc:sldChg chg="del">
        <pc:chgData name="Lee, Meng-Chen" userId="e41b4fb8-0dcf-4290-8845-0cf1340054e9" providerId="ADAL" clId="{5D22FA10-2072-F848-84C0-78A35A1A2652}" dt="2023-02-26T21:14:51.103" v="1841" actId="2696"/>
        <pc:sldMkLst>
          <pc:docMk/>
          <pc:sldMk cId="144485029" sldId="318"/>
        </pc:sldMkLst>
      </pc:sldChg>
      <pc:sldChg chg="addSp delSp modSp add mod ord modNotesTx">
        <pc:chgData name="Lee, Meng-Chen" userId="e41b4fb8-0dcf-4290-8845-0cf1340054e9" providerId="ADAL" clId="{5D22FA10-2072-F848-84C0-78A35A1A2652}" dt="2023-02-26T21:13:00.980" v="1829" actId="5793"/>
        <pc:sldMkLst>
          <pc:docMk/>
          <pc:sldMk cId="3374938576" sldId="319"/>
        </pc:sldMkLst>
        <pc:spChg chg="mod">
          <ac:chgData name="Lee, Meng-Chen" userId="e41b4fb8-0dcf-4290-8845-0cf1340054e9" providerId="ADAL" clId="{5D22FA10-2072-F848-84C0-78A35A1A2652}" dt="2023-02-26T19:36:58.815" v="259" actId="20577"/>
          <ac:spMkLst>
            <pc:docMk/>
            <pc:sldMk cId="3374938576" sldId="319"/>
            <ac:spMk id="2" creationId="{00000000-0000-0000-0000-000000000000}"/>
          </ac:spMkLst>
        </pc:spChg>
        <pc:spChg chg="mod">
          <ac:chgData name="Lee, Meng-Chen" userId="e41b4fb8-0dcf-4290-8845-0cf1340054e9" providerId="ADAL" clId="{5D22FA10-2072-F848-84C0-78A35A1A2652}" dt="2023-02-26T21:13:00.980" v="1829" actId="5793"/>
          <ac:spMkLst>
            <pc:docMk/>
            <pc:sldMk cId="3374938576" sldId="319"/>
            <ac:spMk id="3" creationId="{A4002CF8-48FF-EEAA-3336-5B4C42039688}"/>
          </ac:spMkLst>
        </pc:spChg>
        <pc:spChg chg="add del">
          <ac:chgData name="Lee, Meng-Chen" userId="e41b4fb8-0dcf-4290-8845-0cf1340054e9" providerId="ADAL" clId="{5D22FA10-2072-F848-84C0-78A35A1A2652}" dt="2023-02-26T19:42:04.870" v="294" actId="22"/>
          <ac:spMkLst>
            <pc:docMk/>
            <pc:sldMk cId="3374938576" sldId="319"/>
            <ac:spMk id="5" creationId="{87BD1BBE-AA0A-37D9-9E78-587E7C57A877}"/>
          </ac:spMkLst>
        </pc:spChg>
        <pc:spChg chg="add mod">
          <ac:chgData name="Lee, Meng-Chen" userId="e41b4fb8-0dcf-4290-8845-0cf1340054e9" providerId="ADAL" clId="{5D22FA10-2072-F848-84C0-78A35A1A2652}" dt="2023-02-26T19:44:47.931" v="314" actId="1076"/>
          <ac:spMkLst>
            <pc:docMk/>
            <pc:sldMk cId="3374938576" sldId="319"/>
            <ac:spMk id="7" creationId="{1CE50C4A-D3C4-FB52-E6B0-6827DE46A96A}"/>
          </ac:spMkLst>
        </pc:spChg>
        <pc:picChg chg="add mod">
          <ac:chgData name="Lee, Meng-Chen" userId="e41b4fb8-0dcf-4290-8845-0cf1340054e9" providerId="ADAL" clId="{5D22FA10-2072-F848-84C0-78A35A1A2652}" dt="2023-02-26T19:44:34.146" v="308" actId="1076"/>
          <ac:picMkLst>
            <pc:docMk/>
            <pc:sldMk cId="3374938576" sldId="319"/>
            <ac:picMk id="1026" creationId="{50D74D1A-EB63-D1E7-0D2A-7F7F300F8ADD}"/>
          </ac:picMkLst>
        </pc:picChg>
      </pc:sldChg>
      <pc:sldChg chg="delSp modSp add mod modNotesTx">
        <pc:chgData name="Lee, Meng-Chen" userId="e41b4fb8-0dcf-4290-8845-0cf1340054e9" providerId="ADAL" clId="{5D22FA10-2072-F848-84C0-78A35A1A2652}" dt="2023-02-26T19:51:20.377" v="628"/>
        <pc:sldMkLst>
          <pc:docMk/>
          <pc:sldMk cId="242849896" sldId="320"/>
        </pc:sldMkLst>
        <pc:spChg chg="mod">
          <ac:chgData name="Lee, Meng-Chen" userId="e41b4fb8-0dcf-4290-8845-0cf1340054e9" providerId="ADAL" clId="{5D22FA10-2072-F848-84C0-78A35A1A2652}" dt="2023-02-26T19:44:23.965" v="304" actId="5793"/>
          <ac:spMkLst>
            <pc:docMk/>
            <pc:sldMk cId="242849896" sldId="320"/>
            <ac:spMk id="3" creationId="{A4002CF8-48FF-EEAA-3336-5B4C42039688}"/>
          </ac:spMkLst>
        </pc:spChg>
        <pc:spChg chg="mod">
          <ac:chgData name="Lee, Meng-Chen" userId="e41b4fb8-0dcf-4290-8845-0cf1340054e9" providerId="ADAL" clId="{5D22FA10-2072-F848-84C0-78A35A1A2652}" dt="2023-02-26T19:45:11.101" v="324" actId="1076"/>
          <ac:spMkLst>
            <pc:docMk/>
            <pc:sldMk cId="242849896" sldId="320"/>
            <ac:spMk id="6" creationId="{F6E0DA97-02ED-5214-8348-63902F03634E}"/>
          </ac:spMkLst>
        </pc:spChg>
        <pc:picChg chg="mod">
          <ac:chgData name="Lee, Meng-Chen" userId="e41b4fb8-0dcf-4290-8845-0cf1340054e9" providerId="ADAL" clId="{5D22FA10-2072-F848-84C0-78A35A1A2652}" dt="2023-02-26T19:45:15.996" v="327" actId="1076"/>
          <ac:picMkLst>
            <pc:docMk/>
            <pc:sldMk cId="242849896" sldId="320"/>
            <ac:picMk id="4" creationId="{FA4AD8E0-8A40-1015-9660-E0E3406663BD}"/>
          </ac:picMkLst>
        </pc:picChg>
        <pc:picChg chg="del">
          <ac:chgData name="Lee, Meng-Chen" userId="e41b4fb8-0dcf-4290-8845-0cf1340054e9" providerId="ADAL" clId="{5D22FA10-2072-F848-84C0-78A35A1A2652}" dt="2023-02-26T19:44:15.739" v="300" actId="478"/>
          <ac:picMkLst>
            <pc:docMk/>
            <pc:sldMk cId="242849896" sldId="320"/>
            <ac:picMk id="1026" creationId="{50D74D1A-EB63-D1E7-0D2A-7F7F300F8ADD}"/>
          </ac:picMkLst>
        </pc:picChg>
      </pc:sldChg>
      <pc:sldChg chg="addSp delSp modSp add mod modNotesTx">
        <pc:chgData name="Lee, Meng-Chen" userId="e41b4fb8-0dcf-4290-8845-0cf1340054e9" providerId="ADAL" clId="{5D22FA10-2072-F848-84C0-78A35A1A2652}" dt="2023-02-26T21:12:33.396" v="1828" actId="1076"/>
        <pc:sldMkLst>
          <pc:docMk/>
          <pc:sldMk cId="3672546644" sldId="321"/>
        </pc:sldMkLst>
        <pc:spChg chg="mod">
          <ac:chgData name="Lee, Meng-Chen" userId="e41b4fb8-0dcf-4290-8845-0cf1340054e9" providerId="ADAL" clId="{5D22FA10-2072-F848-84C0-78A35A1A2652}" dt="2023-02-26T21:09:15.751" v="1810" actId="20577"/>
          <ac:spMkLst>
            <pc:docMk/>
            <pc:sldMk cId="3672546644" sldId="321"/>
            <ac:spMk id="860" creationId="{21AECA28-B1ED-DF99-BE7D-C4EA19FD9EB8}"/>
          </ac:spMkLst>
        </pc:spChg>
        <pc:spChg chg="del">
          <ac:chgData name="Lee, Meng-Chen" userId="e41b4fb8-0dcf-4290-8845-0cf1340054e9" providerId="ADAL" clId="{5D22FA10-2072-F848-84C0-78A35A1A2652}" dt="2023-02-26T21:07:50.022" v="1802" actId="478"/>
          <ac:spMkLst>
            <pc:docMk/>
            <pc:sldMk cId="3672546644" sldId="321"/>
            <ac:spMk id="861" creationId="{29500535-0332-8613-F905-227F8F190F34}"/>
          </ac:spMkLst>
        </pc:spChg>
        <pc:spChg chg="del">
          <ac:chgData name="Lee, Meng-Chen" userId="e41b4fb8-0dcf-4290-8845-0cf1340054e9" providerId="ADAL" clId="{5D22FA10-2072-F848-84C0-78A35A1A2652}" dt="2023-02-26T21:07:36.636" v="1796" actId="478"/>
          <ac:spMkLst>
            <pc:docMk/>
            <pc:sldMk cId="3672546644" sldId="321"/>
            <ac:spMk id="862" creationId="{7DC55440-7A92-7D48-1F4C-A6C7C6C56D10}"/>
          </ac:spMkLst>
        </pc:spChg>
        <pc:spChg chg="del">
          <ac:chgData name="Lee, Meng-Chen" userId="e41b4fb8-0dcf-4290-8845-0cf1340054e9" providerId="ADAL" clId="{5D22FA10-2072-F848-84C0-78A35A1A2652}" dt="2023-02-26T21:07:35.905" v="1795" actId="478"/>
          <ac:spMkLst>
            <pc:docMk/>
            <pc:sldMk cId="3672546644" sldId="321"/>
            <ac:spMk id="864" creationId="{33F94010-3A49-F088-4157-4E4648954608}"/>
          </ac:spMkLst>
        </pc:spChg>
        <pc:spChg chg="del">
          <ac:chgData name="Lee, Meng-Chen" userId="e41b4fb8-0dcf-4290-8845-0cf1340054e9" providerId="ADAL" clId="{5D22FA10-2072-F848-84C0-78A35A1A2652}" dt="2023-02-26T21:07:38.084" v="1797" actId="478"/>
          <ac:spMkLst>
            <pc:docMk/>
            <pc:sldMk cId="3672546644" sldId="321"/>
            <ac:spMk id="866" creationId="{B3774F29-77F6-FDA0-E0DD-F85EE415DBD4}"/>
          </ac:spMkLst>
        </pc:spChg>
        <pc:picChg chg="del">
          <ac:chgData name="Lee, Meng-Chen" userId="e41b4fb8-0dcf-4290-8845-0cf1340054e9" providerId="ADAL" clId="{5D22FA10-2072-F848-84C0-78A35A1A2652}" dt="2023-02-26T21:07:34.744" v="1794" actId="478"/>
          <ac:picMkLst>
            <pc:docMk/>
            <pc:sldMk cId="3672546644" sldId="321"/>
            <ac:picMk id="856" creationId="{981CD98D-777C-2B0A-5AB5-56F5B5B791B9}"/>
          </ac:picMkLst>
        </pc:picChg>
        <pc:picChg chg="del">
          <ac:chgData name="Lee, Meng-Chen" userId="e41b4fb8-0dcf-4290-8845-0cf1340054e9" providerId="ADAL" clId="{5D22FA10-2072-F848-84C0-78A35A1A2652}" dt="2023-02-26T21:07:34.234" v="1793" actId="478"/>
          <ac:picMkLst>
            <pc:docMk/>
            <pc:sldMk cId="3672546644" sldId="321"/>
            <ac:picMk id="858" creationId="{832B72C9-624A-E082-09E3-D868E795D8C7}"/>
          </ac:picMkLst>
        </pc:picChg>
        <pc:picChg chg="del mod">
          <ac:chgData name="Lee, Meng-Chen" userId="e41b4fb8-0dcf-4290-8845-0cf1340054e9" providerId="ADAL" clId="{5D22FA10-2072-F848-84C0-78A35A1A2652}" dt="2023-02-26T21:07:51.563" v="1804" actId="478"/>
          <ac:picMkLst>
            <pc:docMk/>
            <pc:sldMk cId="3672546644" sldId="321"/>
            <ac:picMk id="859" creationId="{154E83E5-C7F5-05E6-F0B9-855B07C6CB10}"/>
          </ac:picMkLst>
        </pc:picChg>
        <pc:picChg chg="del">
          <ac:chgData name="Lee, Meng-Chen" userId="e41b4fb8-0dcf-4290-8845-0cf1340054e9" providerId="ADAL" clId="{5D22FA10-2072-F848-84C0-78A35A1A2652}" dt="2023-02-26T21:07:33.596" v="1792" actId="478"/>
          <ac:picMkLst>
            <pc:docMk/>
            <pc:sldMk cId="3672546644" sldId="321"/>
            <ac:picMk id="865" creationId="{DA058975-FBDD-0BB0-7AE1-BEF2C7ECD8BD}"/>
          </ac:picMkLst>
        </pc:picChg>
        <pc:picChg chg="add mod">
          <ac:chgData name="Lee, Meng-Chen" userId="e41b4fb8-0dcf-4290-8845-0cf1340054e9" providerId="ADAL" clId="{5D22FA10-2072-F848-84C0-78A35A1A2652}" dt="2023-02-26T21:12:33.396" v="1828" actId="1076"/>
          <ac:picMkLst>
            <pc:docMk/>
            <pc:sldMk cId="3672546644" sldId="321"/>
            <ac:picMk id="4098" creationId="{931DC167-F2F6-BCC6-1B92-ABD6800D9282}"/>
          </ac:picMkLst>
        </pc:picChg>
      </pc:sldChg>
      <pc:sldChg chg="addSp delSp modSp add del mod">
        <pc:chgData name="Lee, Meng-Chen" userId="e41b4fb8-0dcf-4290-8845-0cf1340054e9" providerId="ADAL" clId="{5D22FA10-2072-F848-84C0-78A35A1A2652}" dt="2023-02-26T21:33:15.446" v="2177" actId="2696"/>
        <pc:sldMkLst>
          <pc:docMk/>
          <pc:sldMk cId="3009448852" sldId="322"/>
        </pc:sldMkLst>
        <pc:spChg chg="mod">
          <ac:chgData name="Lee, Meng-Chen" userId="e41b4fb8-0dcf-4290-8845-0cf1340054e9" providerId="ADAL" clId="{5D22FA10-2072-F848-84C0-78A35A1A2652}" dt="2023-02-26T21:14:14.739" v="1837" actId="20577"/>
          <ac:spMkLst>
            <pc:docMk/>
            <pc:sldMk cId="3009448852" sldId="322"/>
            <ac:spMk id="2" creationId="{00000000-0000-0000-0000-000000000000}"/>
          </ac:spMkLst>
        </pc:spChg>
        <pc:spChg chg="del">
          <ac:chgData name="Lee, Meng-Chen" userId="e41b4fb8-0dcf-4290-8845-0cf1340054e9" providerId="ADAL" clId="{5D22FA10-2072-F848-84C0-78A35A1A2652}" dt="2023-02-26T21:14:12.131" v="1836" actId="478"/>
          <ac:spMkLst>
            <pc:docMk/>
            <pc:sldMk cId="3009448852" sldId="322"/>
            <ac:spMk id="9" creationId="{5DE05D3A-24E5-8969-8BB1-7E2846501E3C}"/>
          </ac:spMkLst>
        </pc:spChg>
        <pc:graphicFrameChg chg="del modGraphic">
          <ac:chgData name="Lee, Meng-Chen" userId="e41b4fb8-0dcf-4290-8845-0cf1340054e9" providerId="ADAL" clId="{5D22FA10-2072-F848-84C0-78A35A1A2652}" dt="2023-02-26T21:14:10.376" v="1835" actId="478"/>
          <ac:graphicFrameMkLst>
            <pc:docMk/>
            <pc:sldMk cId="3009448852" sldId="322"/>
            <ac:graphicFrameMk id="11" creationId="{5D2F3C7C-CEC9-3075-B567-DF0195417227}"/>
          </ac:graphicFrameMkLst>
        </pc:graphicFrameChg>
        <pc:picChg chg="del">
          <ac:chgData name="Lee, Meng-Chen" userId="e41b4fb8-0dcf-4290-8845-0cf1340054e9" providerId="ADAL" clId="{5D22FA10-2072-F848-84C0-78A35A1A2652}" dt="2023-02-26T21:14:06.619" v="1831" actId="478"/>
          <ac:picMkLst>
            <pc:docMk/>
            <pc:sldMk cId="3009448852" sldId="322"/>
            <ac:picMk id="5" creationId="{564BE225-6435-D3DD-2A87-19C5E21158D7}"/>
          </ac:picMkLst>
        </pc:picChg>
        <pc:picChg chg="add del mod">
          <ac:chgData name="Lee, Meng-Chen" userId="e41b4fb8-0dcf-4290-8845-0cf1340054e9" providerId="ADAL" clId="{5D22FA10-2072-F848-84C0-78A35A1A2652}" dt="2023-02-26T21:15:47.718" v="1857" actId="478"/>
          <ac:picMkLst>
            <pc:docMk/>
            <pc:sldMk cId="3009448852" sldId="322"/>
            <ac:picMk id="5122" creationId="{C5C6CAE9-8E17-5C6F-8E17-2FD8BADC5706}"/>
          </ac:picMkLst>
        </pc:picChg>
      </pc:sldChg>
      <pc:sldChg chg="add modNotesTx">
        <pc:chgData name="Lee, Meng-Chen" userId="e41b4fb8-0dcf-4290-8845-0cf1340054e9" providerId="ADAL" clId="{5D22FA10-2072-F848-84C0-78A35A1A2652}" dt="2023-02-26T21:34:11.525" v="2188"/>
        <pc:sldMkLst>
          <pc:docMk/>
          <pc:sldMk cId="2130748586" sldId="323"/>
        </pc:sldMkLst>
      </pc:sldChg>
      <pc:sldChg chg="addSp delSp modSp add mod ord modNotesTx">
        <pc:chgData name="Lee, Meng-Chen" userId="e41b4fb8-0dcf-4290-8845-0cf1340054e9" providerId="ADAL" clId="{5D22FA10-2072-F848-84C0-78A35A1A2652}" dt="2023-02-26T21:31:17.074" v="2176" actId="20577"/>
        <pc:sldMkLst>
          <pc:docMk/>
          <pc:sldMk cId="1452654019" sldId="324"/>
        </pc:sldMkLst>
        <pc:spChg chg="mod">
          <ac:chgData name="Lee, Meng-Chen" userId="e41b4fb8-0dcf-4290-8845-0cf1340054e9" providerId="ADAL" clId="{5D22FA10-2072-F848-84C0-78A35A1A2652}" dt="2023-02-26T21:26:10.795" v="1936" actId="20577"/>
          <ac:spMkLst>
            <pc:docMk/>
            <pc:sldMk cId="1452654019" sldId="324"/>
            <ac:spMk id="2" creationId="{00000000-0000-0000-0000-000000000000}"/>
          </ac:spMkLst>
        </pc:spChg>
        <pc:spChg chg="del mod">
          <ac:chgData name="Lee, Meng-Chen" userId="e41b4fb8-0dcf-4290-8845-0cf1340054e9" providerId="ADAL" clId="{5D22FA10-2072-F848-84C0-78A35A1A2652}" dt="2023-02-26T21:25:20.597" v="1896" actId="478"/>
          <ac:spMkLst>
            <pc:docMk/>
            <pc:sldMk cId="1452654019" sldId="324"/>
            <ac:spMk id="5" creationId="{3722DDE0-1591-736E-8682-C8A6B42D699A}"/>
          </ac:spMkLst>
        </pc:spChg>
        <pc:spChg chg="add mod">
          <ac:chgData name="Lee, Meng-Chen" userId="e41b4fb8-0dcf-4290-8845-0cf1340054e9" providerId="ADAL" clId="{5D22FA10-2072-F848-84C0-78A35A1A2652}" dt="2023-02-26T21:25:38.863" v="1907" actId="1076"/>
          <ac:spMkLst>
            <pc:docMk/>
            <pc:sldMk cId="1452654019" sldId="324"/>
            <ac:spMk id="7" creationId="{B886B77B-1110-04AA-FA3C-88C9BDBA2447}"/>
          </ac:spMkLst>
        </pc:spChg>
        <pc:picChg chg="add del mod">
          <ac:chgData name="Lee, Meng-Chen" userId="e41b4fb8-0dcf-4290-8845-0cf1340054e9" providerId="ADAL" clId="{5D22FA10-2072-F848-84C0-78A35A1A2652}" dt="2023-02-26T21:25:11.710" v="1892" actId="478"/>
          <ac:picMkLst>
            <pc:docMk/>
            <pc:sldMk cId="1452654019" sldId="324"/>
            <ac:picMk id="3" creationId="{DF20FE68-1130-98DB-D03E-EC0732E47634}"/>
          </ac:picMkLst>
        </pc:picChg>
        <pc:picChg chg="del mod">
          <ac:chgData name="Lee, Meng-Chen" userId="e41b4fb8-0dcf-4290-8845-0cf1340054e9" providerId="ADAL" clId="{5D22FA10-2072-F848-84C0-78A35A1A2652}" dt="2023-02-26T21:23:05.820" v="1877" actId="478"/>
          <ac:picMkLst>
            <pc:docMk/>
            <pc:sldMk cId="1452654019" sldId="324"/>
            <ac:picMk id="4" creationId="{146CD6DB-7C6D-66B5-4974-F5E72C10A0C2}"/>
          </ac:picMkLst>
        </pc:picChg>
        <pc:picChg chg="add mod">
          <ac:chgData name="Lee, Meng-Chen" userId="e41b4fb8-0dcf-4290-8845-0cf1340054e9" providerId="ADAL" clId="{5D22FA10-2072-F848-84C0-78A35A1A2652}" dt="2023-02-26T21:25:18.862" v="1895" actId="1076"/>
          <ac:picMkLst>
            <pc:docMk/>
            <pc:sldMk cId="1452654019" sldId="324"/>
            <ac:picMk id="7170" creationId="{DF23B883-9533-AF91-BEA6-BA6EB0A77564}"/>
          </ac:picMkLst>
        </pc:picChg>
      </pc:sldChg>
      <pc:sldChg chg="modSp add mod">
        <pc:chgData name="Lee, Meng-Chen" userId="e41b4fb8-0dcf-4290-8845-0cf1340054e9" providerId="ADAL" clId="{5D22FA10-2072-F848-84C0-78A35A1A2652}" dt="2023-02-26T21:26:16.060" v="1937"/>
        <pc:sldMkLst>
          <pc:docMk/>
          <pc:sldMk cId="3737535772" sldId="325"/>
        </pc:sldMkLst>
        <pc:spChg chg="mod">
          <ac:chgData name="Lee, Meng-Chen" userId="e41b4fb8-0dcf-4290-8845-0cf1340054e9" providerId="ADAL" clId="{5D22FA10-2072-F848-84C0-78A35A1A2652}" dt="2023-02-26T21:26:16.060" v="1937"/>
          <ac:spMkLst>
            <pc:docMk/>
            <pc:sldMk cId="3737535772" sldId="325"/>
            <ac:spMk id="2" creationId="{00000000-0000-0000-0000-000000000000}"/>
          </ac:spMkLst>
        </pc:spChg>
      </pc:sldChg>
      <pc:sldChg chg="addSp delSp modSp mod">
        <pc:chgData name="Lee, Meng-Chen" userId="e41b4fb8-0dcf-4290-8845-0cf1340054e9" providerId="ADAL" clId="{5D22FA10-2072-F848-84C0-78A35A1A2652}" dt="2023-02-27T20:12:14.878" v="2555" actId="20577"/>
        <pc:sldMkLst>
          <pc:docMk/>
          <pc:sldMk cId="2454101358" sldId="327"/>
        </pc:sldMkLst>
        <pc:spChg chg="mod">
          <ac:chgData name="Lee, Meng-Chen" userId="e41b4fb8-0dcf-4290-8845-0cf1340054e9" providerId="ADAL" clId="{5D22FA10-2072-F848-84C0-78A35A1A2652}" dt="2023-02-27T20:12:14.878" v="2555" actId="20577"/>
          <ac:spMkLst>
            <pc:docMk/>
            <pc:sldMk cId="2454101358" sldId="327"/>
            <ac:spMk id="6" creationId="{AD21DC85-3CF6-4C28-B681-C91CB5C95490}"/>
          </ac:spMkLst>
        </pc:spChg>
        <pc:picChg chg="add del mod">
          <ac:chgData name="Lee, Meng-Chen" userId="e41b4fb8-0dcf-4290-8845-0cf1340054e9" providerId="ADAL" clId="{5D22FA10-2072-F848-84C0-78A35A1A2652}" dt="2023-02-27T20:11:51.277" v="2546" actId="478"/>
          <ac:picMkLst>
            <pc:docMk/>
            <pc:sldMk cId="2454101358" sldId="327"/>
            <ac:picMk id="3" creationId="{377F558E-6D4B-BDE0-0D7E-E463284A0957}"/>
          </ac:picMkLst>
        </pc:picChg>
        <pc:picChg chg="add del mod">
          <ac:chgData name="Lee, Meng-Chen" userId="e41b4fb8-0dcf-4290-8845-0cf1340054e9" providerId="ADAL" clId="{5D22FA10-2072-F848-84C0-78A35A1A2652}" dt="2023-02-27T20:11:50.563" v="2545" actId="478"/>
          <ac:picMkLst>
            <pc:docMk/>
            <pc:sldMk cId="2454101358" sldId="327"/>
            <ac:picMk id="5" creationId="{D3F97429-A117-A657-59AA-9C9F92EB5D47}"/>
          </ac:picMkLst>
        </pc:picChg>
        <pc:picChg chg="add mod">
          <ac:chgData name="Lee, Meng-Chen" userId="e41b4fb8-0dcf-4290-8845-0cf1340054e9" providerId="ADAL" clId="{5D22FA10-2072-F848-84C0-78A35A1A2652}" dt="2023-02-27T20:11:56.117" v="2548" actId="1076"/>
          <ac:picMkLst>
            <pc:docMk/>
            <pc:sldMk cId="2454101358" sldId="327"/>
            <ac:picMk id="8" creationId="{C1C9EF13-FC7D-1815-8314-F027DA3B9970}"/>
          </ac:picMkLst>
        </pc:picChg>
        <pc:picChg chg="add mod">
          <ac:chgData name="Lee, Meng-Chen" userId="e41b4fb8-0dcf-4290-8845-0cf1340054e9" providerId="ADAL" clId="{5D22FA10-2072-F848-84C0-78A35A1A2652}" dt="2023-02-27T20:11:55.034" v="2547" actId="1076"/>
          <ac:picMkLst>
            <pc:docMk/>
            <pc:sldMk cId="2454101358" sldId="327"/>
            <ac:picMk id="10" creationId="{25AA2367-21B7-78F0-DAF7-CCE051EF1DA1}"/>
          </ac:picMkLst>
        </pc:picChg>
        <pc:picChg chg="add del mod">
          <ac:chgData name="Lee, Meng-Chen" userId="e41b4fb8-0dcf-4290-8845-0cf1340054e9" providerId="ADAL" clId="{5D22FA10-2072-F848-84C0-78A35A1A2652}" dt="2023-02-27T20:10:47.063" v="2524" actId="478"/>
          <ac:picMkLst>
            <pc:docMk/>
            <pc:sldMk cId="2454101358" sldId="327"/>
            <ac:picMk id="13" creationId="{FBBC86BA-A42F-35BC-C2A4-E197E756357D}"/>
          </ac:picMkLst>
        </pc:picChg>
        <pc:picChg chg="add del mod">
          <ac:chgData name="Lee, Meng-Chen" userId="e41b4fb8-0dcf-4290-8845-0cf1340054e9" providerId="ADAL" clId="{5D22FA10-2072-F848-84C0-78A35A1A2652}" dt="2023-02-27T20:10:46.401" v="2523" actId="478"/>
          <ac:picMkLst>
            <pc:docMk/>
            <pc:sldMk cId="2454101358" sldId="327"/>
            <ac:picMk id="15" creationId="{BA64BE19-7C23-B68D-027F-478D3F88E2C9}"/>
          </ac:picMkLst>
        </pc:picChg>
      </pc:sldChg>
      <pc:sldChg chg="delSp modSp add del mod">
        <pc:chgData name="Lee, Meng-Chen" userId="e41b4fb8-0dcf-4290-8845-0cf1340054e9" providerId="ADAL" clId="{5D22FA10-2072-F848-84C0-78A35A1A2652}" dt="2023-02-27T22:38:46.369" v="2571" actId="2696"/>
        <pc:sldMkLst>
          <pc:docMk/>
          <pc:sldMk cId="2717498495" sldId="328"/>
        </pc:sldMkLst>
        <pc:picChg chg="mod">
          <ac:chgData name="Lee, Meng-Chen" userId="e41b4fb8-0dcf-4290-8845-0cf1340054e9" providerId="ADAL" clId="{5D22FA10-2072-F848-84C0-78A35A1A2652}" dt="2023-02-27T20:11:33.783" v="2541" actId="14100"/>
          <ac:picMkLst>
            <pc:docMk/>
            <pc:sldMk cId="2717498495" sldId="328"/>
            <ac:picMk id="3" creationId="{377F558E-6D4B-BDE0-0D7E-E463284A0957}"/>
          </ac:picMkLst>
        </pc:picChg>
        <pc:picChg chg="mod">
          <ac:chgData name="Lee, Meng-Chen" userId="e41b4fb8-0dcf-4290-8845-0cf1340054e9" providerId="ADAL" clId="{5D22FA10-2072-F848-84C0-78A35A1A2652}" dt="2023-02-27T20:11:41.323" v="2544" actId="1076"/>
          <ac:picMkLst>
            <pc:docMk/>
            <pc:sldMk cId="2717498495" sldId="328"/>
            <ac:picMk id="5" creationId="{D3F97429-A117-A657-59AA-9C9F92EB5D47}"/>
          </ac:picMkLst>
        </pc:picChg>
        <pc:picChg chg="del">
          <ac:chgData name="Lee, Meng-Chen" userId="e41b4fb8-0dcf-4290-8845-0cf1340054e9" providerId="ADAL" clId="{5D22FA10-2072-F848-84C0-78A35A1A2652}" dt="2023-02-27T20:11:15.761" v="2534" actId="478"/>
          <ac:picMkLst>
            <pc:docMk/>
            <pc:sldMk cId="2717498495" sldId="328"/>
            <ac:picMk id="8" creationId="{C1C9EF13-FC7D-1815-8314-F027DA3B9970}"/>
          </ac:picMkLst>
        </pc:picChg>
        <pc:picChg chg="del">
          <ac:chgData name="Lee, Meng-Chen" userId="e41b4fb8-0dcf-4290-8845-0cf1340054e9" providerId="ADAL" clId="{5D22FA10-2072-F848-84C0-78A35A1A2652}" dt="2023-02-27T20:11:15.268" v="2533" actId="478"/>
          <ac:picMkLst>
            <pc:docMk/>
            <pc:sldMk cId="2717498495" sldId="328"/>
            <ac:picMk id="10" creationId="{25AA2367-21B7-78F0-DAF7-CCE051EF1DA1}"/>
          </ac:picMkLst>
        </pc:picChg>
      </pc:sldChg>
    </pc:docChg>
  </pc:docChgLst>
  <pc:docChgLst>
    <pc:chgData name="Guo, Jiechang" userId="S::jguo34@cougarnet.uh.edu::de906c4c-321b-45b7-95a8-e22935b06321" providerId="AD" clId="Web-{DA04D7DF-B3FE-48B8-9680-B633A08B5EC8}"/>
    <pc:docChg chg="addSld delSld modSld sldOrd">
      <pc:chgData name="Guo, Jiechang" userId="S::jguo34@cougarnet.uh.edu::de906c4c-321b-45b7-95a8-e22935b06321" providerId="AD" clId="Web-{DA04D7DF-B3FE-48B8-9680-B633A08B5EC8}" dt="2023-02-24T23:43:52.705" v="3308" actId="1076"/>
      <pc:docMkLst>
        <pc:docMk/>
      </pc:docMkLst>
      <pc:sldChg chg="delSp modSp">
        <pc:chgData name="Guo, Jiechang" userId="S::jguo34@cougarnet.uh.edu::de906c4c-321b-45b7-95a8-e22935b06321" providerId="AD" clId="Web-{DA04D7DF-B3FE-48B8-9680-B633A08B5EC8}" dt="2023-02-24T20:27:32.419" v="711" actId="20577"/>
        <pc:sldMkLst>
          <pc:docMk/>
          <pc:sldMk cId="0" sldId="257"/>
        </pc:sldMkLst>
        <pc:spChg chg="mod">
          <ac:chgData name="Guo, Jiechang" userId="S::jguo34@cougarnet.uh.edu::de906c4c-321b-45b7-95a8-e22935b06321" providerId="AD" clId="Web-{DA04D7DF-B3FE-48B8-9680-B633A08B5EC8}" dt="2023-02-24T20:27:32.419" v="711" actId="20577"/>
          <ac:spMkLst>
            <pc:docMk/>
            <pc:sldMk cId="0" sldId="257"/>
            <ac:spMk id="3" creationId="{00000000-0000-0000-0000-000000000000}"/>
          </ac:spMkLst>
        </pc:spChg>
        <pc:spChg chg="del mod">
          <ac:chgData name="Guo, Jiechang" userId="S::jguo34@cougarnet.uh.edu::de906c4c-321b-45b7-95a8-e22935b06321" providerId="AD" clId="Web-{DA04D7DF-B3FE-48B8-9680-B633A08B5EC8}" dt="2023-02-24T19:31:35.285" v="129"/>
          <ac:spMkLst>
            <pc:docMk/>
            <pc:sldMk cId="0" sldId="257"/>
            <ac:spMk id="5" creationId="{D7229AE6-43DE-484C-8DB1-E45603FDF1ED}"/>
          </ac:spMkLst>
        </pc:spChg>
      </pc:sldChg>
      <pc:sldChg chg="addSp delSp modSp modNotes">
        <pc:chgData name="Guo, Jiechang" userId="S::jguo34@cougarnet.uh.edu::de906c4c-321b-45b7-95a8-e22935b06321" providerId="AD" clId="Web-{DA04D7DF-B3FE-48B8-9680-B633A08B5EC8}" dt="2023-02-24T22:55:14.503" v="2786"/>
        <pc:sldMkLst>
          <pc:docMk/>
          <pc:sldMk cId="0" sldId="258"/>
        </pc:sldMkLst>
        <pc:spChg chg="mod">
          <ac:chgData name="Guo, Jiechang" userId="S::jguo34@cougarnet.uh.edu::de906c4c-321b-45b7-95a8-e22935b06321" providerId="AD" clId="Web-{DA04D7DF-B3FE-48B8-9680-B633A08B5EC8}" dt="2023-02-24T21:27:43.905" v="1636" actId="1076"/>
          <ac:spMkLst>
            <pc:docMk/>
            <pc:sldMk cId="0" sldId="258"/>
            <ac:spMk id="2" creationId="{00000000-0000-0000-0000-000000000000}"/>
          </ac:spMkLst>
        </pc:spChg>
        <pc:spChg chg="add mod">
          <ac:chgData name="Guo, Jiechang" userId="S::jguo34@cougarnet.uh.edu::de906c4c-321b-45b7-95a8-e22935b06321" providerId="AD" clId="Web-{DA04D7DF-B3FE-48B8-9680-B633A08B5EC8}" dt="2023-02-24T19:37:07.749" v="197" actId="20577"/>
          <ac:spMkLst>
            <pc:docMk/>
            <pc:sldMk cId="0" sldId="258"/>
            <ac:spMk id="3" creationId="{E3B7C998-89A7-AD8C-286B-8F506DC23B8E}"/>
          </ac:spMkLst>
        </pc:spChg>
        <pc:spChg chg="add del mod">
          <ac:chgData name="Guo, Jiechang" userId="S::jguo34@cougarnet.uh.edu::de906c4c-321b-45b7-95a8-e22935b06321" providerId="AD" clId="Web-{DA04D7DF-B3FE-48B8-9680-B633A08B5EC8}" dt="2023-02-24T19:50:00.382" v="314"/>
          <ac:spMkLst>
            <pc:docMk/>
            <pc:sldMk cId="0" sldId="258"/>
            <ac:spMk id="4" creationId="{D4FC4DD8-938A-FECF-6E1A-4E4568142C0A}"/>
          </ac:spMkLst>
        </pc:spChg>
        <pc:spChg chg="add del mod">
          <ac:chgData name="Guo, Jiechang" userId="S::jguo34@cougarnet.uh.edu::de906c4c-321b-45b7-95a8-e22935b06321" providerId="AD" clId="Web-{DA04D7DF-B3FE-48B8-9680-B633A08B5EC8}" dt="2023-02-24T20:14:30.630" v="528"/>
          <ac:spMkLst>
            <pc:docMk/>
            <pc:sldMk cId="0" sldId="258"/>
            <ac:spMk id="5" creationId="{266DA693-6FF9-BB06-340D-97B38622C141}"/>
          </ac:spMkLst>
        </pc:spChg>
        <pc:spChg chg="del">
          <ac:chgData name="Guo, Jiechang" userId="S::jguo34@cougarnet.uh.edu::de906c4c-321b-45b7-95a8-e22935b06321" providerId="AD" clId="Web-{DA04D7DF-B3FE-48B8-9680-B633A08B5EC8}" dt="2023-02-24T19:47:43.596" v="298"/>
          <ac:spMkLst>
            <pc:docMk/>
            <pc:sldMk cId="0" sldId="258"/>
            <ac:spMk id="8" creationId="{C8E82419-5A20-77B4-4A67-15273B992C51}"/>
          </ac:spMkLst>
        </pc:spChg>
        <pc:spChg chg="del mod">
          <ac:chgData name="Guo, Jiechang" userId="S::jguo34@cougarnet.uh.edu::de906c4c-321b-45b7-95a8-e22935b06321" providerId="AD" clId="Web-{DA04D7DF-B3FE-48B8-9680-B633A08B5EC8}" dt="2023-02-24T19:33:39.289" v="180"/>
          <ac:spMkLst>
            <pc:docMk/>
            <pc:sldMk cId="0" sldId="258"/>
            <ac:spMk id="17" creationId="{5DE3E749-0160-4151-8B0B-7B9E8724F571}"/>
          </ac:spMkLst>
        </pc:spChg>
        <pc:spChg chg="del">
          <ac:chgData name="Guo, Jiechang" userId="S::jguo34@cougarnet.uh.edu::de906c4c-321b-45b7-95a8-e22935b06321" providerId="AD" clId="Web-{DA04D7DF-B3FE-48B8-9680-B633A08B5EC8}" dt="2023-02-24T19:47:48.471" v="299"/>
          <ac:spMkLst>
            <pc:docMk/>
            <pc:sldMk cId="0" sldId="258"/>
            <ac:spMk id="18" creationId="{778D9A80-082D-4C53-A16A-49E25C3E6334}"/>
          </ac:spMkLst>
        </pc:spChg>
        <pc:spChg chg="add mod">
          <ac:chgData name="Guo, Jiechang" userId="S::jguo34@cougarnet.uh.edu::de906c4c-321b-45b7-95a8-e22935b06321" providerId="AD" clId="Web-{DA04D7DF-B3FE-48B8-9680-B633A08B5EC8}" dt="2023-02-24T21:27:26.670" v="1632" actId="20577"/>
          <ac:spMkLst>
            <pc:docMk/>
            <pc:sldMk cId="0" sldId="258"/>
            <ac:spMk id="860" creationId="{21AECA28-B1ED-DF99-BE7D-C4EA19FD9EB8}"/>
          </ac:spMkLst>
        </pc:spChg>
        <pc:spChg chg="add mod">
          <ac:chgData name="Guo, Jiechang" userId="S::jguo34@cougarnet.uh.edu::de906c4c-321b-45b7-95a8-e22935b06321" providerId="AD" clId="Web-{DA04D7DF-B3FE-48B8-9680-B633A08B5EC8}" dt="2023-02-24T21:27:34.045" v="1634" actId="1076"/>
          <ac:spMkLst>
            <pc:docMk/>
            <pc:sldMk cId="0" sldId="258"/>
            <ac:spMk id="861" creationId="{29500535-0332-8613-F905-227F8F190F34}"/>
          </ac:spMkLst>
        </pc:spChg>
        <pc:spChg chg="add mod">
          <ac:chgData name="Guo, Jiechang" userId="S::jguo34@cougarnet.uh.edu::de906c4c-321b-45b7-95a8-e22935b06321" providerId="AD" clId="Web-{DA04D7DF-B3FE-48B8-9680-B633A08B5EC8}" dt="2023-02-24T20:18:30.918" v="554" actId="1076"/>
          <ac:spMkLst>
            <pc:docMk/>
            <pc:sldMk cId="0" sldId="258"/>
            <ac:spMk id="862" creationId="{7DC55440-7A92-7D48-1F4C-A6C7C6C56D10}"/>
          </ac:spMkLst>
        </pc:spChg>
        <pc:spChg chg="add mod">
          <ac:chgData name="Guo, Jiechang" userId="S::jguo34@cougarnet.uh.edu::de906c4c-321b-45b7-95a8-e22935b06321" providerId="AD" clId="Web-{DA04D7DF-B3FE-48B8-9680-B633A08B5EC8}" dt="2023-02-24T20:12:30.267" v="471" actId="20577"/>
          <ac:spMkLst>
            <pc:docMk/>
            <pc:sldMk cId="0" sldId="258"/>
            <ac:spMk id="863" creationId="{CA0EBDA0-FC0C-08D1-B500-E92570590251}"/>
          </ac:spMkLst>
        </pc:spChg>
        <pc:spChg chg="add mod">
          <ac:chgData name="Guo, Jiechang" userId="S::jguo34@cougarnet.uh.edu::de906c4c-321b-45b7-95a8-e22935b06321" providerId="AD" clId="Web-{DA04D7DF-B3FE-48B8-9680-B633A08B5EC8}" dt="2023-02-24T20:15:03.053" v="540" actId="1076"/>
          <ac:spMkLst>
            <pc:docMk/>
            <pc:sldMk cId="0" sldId="258"/>
            <ac:spMk id="864" creationId="{33F94010-3A49-F088-4157-4E4648954608}"/>
          </ac:spMkLst>
        </pc:spChg>
        <pc:spChg chg="add mod">
          <ac:chgData name="Guo, Jiechang" userId="S::jguo34@cougarnet.uh.edu::de906c4c-321b-45b7-95a8-e22935b06321" providerId="AD" clId="Web-{DA04D7DF-B3FE-48B8-9680-B633A08B5EC8}" dt="2023-02-24T20:19:09.279" v="578" actId="20577"/>
          <ac:spMkLst>
            <pc:docMk/>
            <pc:sldMk cId="0" sldId="258"/>
            <ac:spMk id="866" creationId="{B3774F29-77F6-FDA0-E0DD-F85EE415DBD4}"/>
          </ac:spMkLst>
        </pc:spChg>
        <pc:graphicFrameChg chg="del modGraphic">
          <ac:chgData name="Guo, Jiechang" userId="S::jguo34@cougarnet.uh.edu::de906c4c-321b-45b7-95a8-e22935b06321" providerId="AD" clId="Web-{DA04D7DF-B3FE-48B8-9680-B633A08B5EC8}" dt="2023-02-24T19:47:37.955" v="297"/>
          <ac:graphicFrameMkLst>
            <pc:docMk/>
            <pc:sldMk cId="0" sldId="258"/>
            <ac:graphicFrameMk id="9" creationId="{FE2B5E83-3FE0-26DE-CC5F-8BAF47CC8A08}"/>
          </ac:graphicFrameMkLst>
        </pc:graphicFrameChg>
        <pc:graphicFrameChg chg="del">
          <ac:chgData name="Guo, Jiechang" userId="S::jguo34@cougarnet.uh.edu::de906c4c-321b-45b7-95a8-e22935b06321" providerId="AD" clId="Web-{DA04D7DF-B3FE-48B8-9680-B633A08B5EC8}" dt="2023-02-24T19:47:35.971" v="296"/>
          <ac:graphicFrameMkLst>
            <pc:docMk/>
            <pc:sldMk cId="0" sldId="258"/>
            <ac:graphicFrameMk id="10" creationId="{D14F616F-5E3D-A3F3-5264-84DEA23147D2}"/>
          </ac:graphicFrameMkLst>
        </pc:graphicFrameChg>
        <pc:graphicFrameChg chg="add del mod modGraphic">
          <ac:chgData name="Guo, Jiechang" userId="S::jguo34@cougarnet.uh.edu::de906c4c-321b-45b7-95a8-e22935b06321" providerId="AD" clId="Web-{DA04D7DF-B3FE-48B8-9680-B633A08B5EC8}" dt="2023-02-24T19:46:20.875" v="284"/>
          <ac:graphicFrameMkLst>
            <pc:docMk/>
            <pc:sldMk cId="0" sldId="258"/>
            <ac:graphicFrameMk id="343" creationId="{4D07F597-B883-71EF-BFD7-968A313FBB94}"/>
          </ac:graphicFrameMkLst>
        </pc:graphicFrameChg>
        <pc:picChg chg="del">
          <ac:chgData name="Guo, Jiechang" userId="S::jguo34@cougarnet.uh.edu::de906c4c-321b-45b7-95a8-e22935b06321" providerId="AD" clId="Web-{DA04D7DF-B3FE-48B8-9680-B633A08B5EC8}" dt="2023-02-24T19:47:43.596" v="298"/>
          <ac:picMkLst>
            <pc:docMk/>
            <pc:sldMk cId="0" sldId="258"/>
            <ac:picMk id="7" creationId="{2B990C8C-8CC7-5023-6CA2-52CCC1E539AC}"/>
          </ac:picMkLst>
        </pc:picChg>
        <pc:picChg chg="add del mod modCrop">
          <ac:chgData name="Guo, Jiechang" userId="S::jguo34@cougarnet.uh.edu::de906c4c-321b-45b7-95a8-e22935b06321" providerId="AD" clId="Web-{DA04D7DF-B3FE-48B8-9680-B633A08B5EC8}" dt="2023-02-24T20:08:26.947" v="347"/>
          <ac:picMkLst>
            <pc:docMk/>
            <pc:sldMk cId="0" sldId="258"/>
            <ac:picMk id="854" creationId="{40E97C4A-69AD-D9B7-00F6-8F4FAD193FDA}"/>
          </ac:picMkLst>
        </pc:picChg>
        <pc:picChg chg="add del mod modCrop">
          <ac:chgData name="Guo, Jiechang" userId="S::jguo34@cougarnet.uh.edu::de906c4c-321b-45b7-95a8-e22935b06321" providerId="AD" clId="Web-{DA04D7DF-B3FE-48B8-9680-B633A08B5EC8}" dt="2023-02-24T20:09:17.980" v="365"/>
          <ac:picMkLst>
            <pc:docMk/>
            <pc:sldMk cId="0" sldId="258"/>
            <ac:picMk id="855" creationId="{EE18FC72-CC41-3340-5C92-35282D756347}"/>
          </ac:picMkLst>
        </pc:picChg>
        <pc:picChg chg="add mod modCrop">
          <ac:chgData name="Guo, Jiechang" userId="S::jguo34@cougarnet.uh.edu::de906c4c-321b-45b7-95a8-e22935b06321" providerId="AD" clId="Web-{DA04D7DF-B3FE-48B8-9680-B633A08B5EC8}" dt="2023-02-24T20:18:33.997" v="555" actId="1076"/>
          <ac:picMkLst>
            <pc:docMk/>
            <pc:sldMk cId="0" sldId="258"/>
            <ac:picMk id="856" creationId="{981CD98D-777C-2B0A-5AB5-56F5B5B791B9}"/>
          </ac:picMkLst>
        </pc:picChg>
        <pc:picChg chg="add del mod modCrop">
          <ac:chgData name="Guo, Jiechang" userId="S::jguo34@cougarnet.uh.edu::de906c4c-321b-45b7-95a8-e22935b06321" providerId="AD" clId="Web-{DA04D7DF-B3FE-48B8-9680-B633A08B5EC8}" dt="2023-02-24T20:09:18.089" v="366"/>
          <ac:picMkLst>
            <pc:docMk/>
            <pc:sldMk cId="0" sldId="258"/>
            <ac:picMk id="857" creationId="{FDDE5B15-32E2-E115-347E-E20E18361175}"/>
          </ac:picMkLst>
        </pc:picChg>
        <pc:picChg chg="add mod modCrop">
          <ac:chgData name="Guo, Jiechang" userId="S::jguo34@cougarnet.uh.edu::de906c4c-321b-45b7-95a8-e22935b06321" providerId="AD" clId="Web-{DA04D7DF-B3FE-48B8-9680-B633A08B5EC8}" dt="2023-02-24T20:14:59.209" v="539" actId="1076"/>
          <ac:picMkLst>
            <pc:docMk/>
            <pc:sldMk cId="0" sldId="258"/>
            <ac:picMk id="858" creationId="{832B72C9-624A-E082-09E3-D868E795D8C7}"/>
          </ac:picMkLst>
        </pc:picChg>
        <pc:picChg chg="add mod">
          <ac:chgData name="Guo, Jiechang" userId="S::jguo34@cougarnet.uh.edu::de906c4c-321b-45b7-95a8-e22935b06321" providerId="AD" clId="Web-{DA04D7DF-B3FE-48B8-9680-B633A08B5EC8}" dt="2023-02-24T21:27:35.717" v="1635" actId="1076"/>
          <ac:picMkLst>
            <pc:docMk/>
            <pc:sldMk cId="0" sldId="258"/>
            <ac:picMk id="859" creationId="{154E83E5-C7F5-05E6-F0B9-855B07C6CB10}"/>
          </ac:picMkLst>
        </pc:picChg>
        <pc:picChg chg="add mod">
          <ac:chgData name="Guo, Jiechang" userId="S::jguo34@cougarnet.uh.edu::de906c4c-321b-45b7-95a8-e22935b06321" providerId="AD" clId="Web-{DA04D7DF-B3FE-48B8-9680-B633A08B5EC8}" dt="2023-02-24T20:17:45.151" v="545" actId="1076"/>
          <ac:picMkLst>
            <pc:docMk/>
            <pc:sldMk cId="0" sldId="258"/>
            <ac:picMk id="865" creationId="{DA058975-FBDD-0BB0-7AE1-BEF2C7ECD8BD}"/>
          </ac:picMkLst>
        </pc:picChg>
      </pc:sldChg>
      <pc:sldChg chg="addSp delSp modSp del">
        <pc:chgData name="Guo, Jiechang" userId="S::jguo34@cougarnet.uh.edu::de906c4c-321b-45b7-95a8-e22935b06321" providerId="AD" clId="Web-{DA04D7DF-B3FE-48B8-9680-B633A08B5EC8}" dt="2023-02-24T20:23:49.287" v="654"/>
        <pc:sldMkLst>
          <pc:docMk/>
          <pc:sldMk cId="0" sldId="259"/>
        </pc:sldMkLst>
        <pc:spChg chg="add del">
          <ac:chgData name="Guo, Jiechang" userId="S::jguo34@cougarnet.uh.edu::de906c4c-321b-45b7-95a8-e22935b06321" providerId="AD" clId="Web-{DA04D7DF-B3FE-48B8-9680-B633A08B5EC8}" dt="2023-02-24T19:35:18.339" v="186"/>
          <ac:spMkLst>
            <pc:docMk/>
            <pc:sldMk cId="0" sldId="259"/>
            <ac:spMk id="2" creationId="{00000000-0000-0000-0000-000000000000}"/>
          </ac:spMkLst>
        </pc:spChg>
        <pc:spChg chg="add del mod">
          <ac:chgData name="Guo, Jiechang" userId="S::jguo34@cougarnet.uh.edu::de906c4c-321b-45b7-95a8-e22935b06321" providerId="AD" clId="Web-{DA04D7DF-B3FE-48B8-9680-B633A08B5EC8}" dt="2023-02-24T19:35:18.339" v="186"/>
          <ac:spMkLst>
            <pc:docMk/>
            <pc:sldMk cId="0" sldId="259"/>
            <ac:spMk id="4" creationId="{AFB38CB3-1A7B-4154-FF44-BB788507811D}"/>
          </ac:spMkLst>
        </pc:spChg>
        <pc:picChg chg="add del">
          <ac:chgData name="Guo, Jiechang" userId="S::jguo34@cougarnet.uh.edu::de906c4c-321b-45b7-95a8-e22935b06321" providerId="AD" clId="Web-{DA04D7DF-B3FE-48B8-9680-B633A08B5EC8}" dt="2023-02-24T19:35:17.683" v="185"/>
          <ac:picMkLst>
            <pc:docMk/>
            <pc:sldMk cId="0" sldId="259"/>
            <ac:picMk id="8" creationId="{9BDBB710-567D-4F3E-89B2-69D2CBDB8F1F}"/>
          </ac:picMkLst>
        </pc:picChg>
      </pc:sldChg>
      <pc:sldChg chg="delSp modSp add del modNotes">
        <pc:chgData name="Guo, Jiechang" userId="S::jguo34@cougarnet.uh.edu::de906c4c-321b-45b7-95a8-e22935b06321" providerId="AD" clId="Web-{DA04D7DF-B3FE-48B8-9680-B633A08B5EC8}" dt="2023-02-24T22:55:02.675" v="2780"/>
        <pc:sldMkLst>
          <pc:docMk/>
          <pc:sldMk cId="0" sldId="260"/>
        </pc:sldMkLst>
        <pc:spChg chg="mod">
          <ac:chgData name="Guo, Jiechang" userId="S::jguo34@cougarnet.uh.edu::de906c4c-321b-45b7-95a8-e22935b06321" providerId="AD" clId="Web-{DA04D7DF-B3FE-48B8-9680-B633A08B5EC8}" dt="2023-02-24T21:27:50.686" v="1637" actId="1076"/>
          <ac:spMkLst>
            <pc:docMk/>
            <pc:sldMk cId="0" sldId="260"/>
            <ac:spMk id="2" creationId="{00000000-0000-0000-0000-000000000000}"/>
          </ac:spMkLst>
        </pc:spChg>
        <pc:spChg chg="del">
          <ac:chgData name="Guo, Jiechang" userId="S::jguo34@cougarnet.uh.edu::de906c4c-321b-45b7-95a8-e22935b06321" providerId="AD" clId="Web-{DA04D7DF-B3FE-48B8-9680-B633A08B5EC8}" dt="2023-02-24T20:23:57.335" v="658"/>
          <ac:spMkLst>
            <pc:docMk/>
            <pc:sldMk cId="0" sldId="260"/>
            <ac:spMk id="6" creationId="{F56EC66A-DE92-4F34-82BF-A2265D4A5FEC}"/>
          </ac:spMkLst>
        </pc:spChg>
        <pc:picChg chg="del">
          <ac:chgData name="Guo, Jiechang" userId="S::jguo34@cougarnet.uh.edu::de906c4c-321b-45b7-95a8-e22935b06321" providerId="AD" clId="Web-{DA04D7DF-B3FE-48B8-9680-B633A08B5EC8}" dt="2023-02-24T20:23:54.725" v="657"/>
          <ac:picMkLst>
            <pc:docMk/>
            <pc:sldMk cId="0" sldId="260"/>
            <ac:picMk id="5" creationId="{870940F6-8916-4FF6-85E4-8D7EEACB9947}"/>
          </ac:picMkLst>
        </pc:picChg>
      </pc:sldChg>
      <pc:sldChg chg="addSp delSp modSp">
        <pc:chgData name="Guo, Jiechang" userId="S::jguo34@cougarnet.uh.edu::de906c4c-321b-45b7-95a8-e22935b06321" providerId="AD" clId="Web-{DA04D7DF-B3FE-48B8-9680-B633A08B5EC8}" dt="2023-02-24T23:11:49.362" v="3251" actId="1076"/>
        <pc:sldMkLst>
          <pc:docMk/>
          <pc:sldMk cId="0" sldId="261"/>
        </pc:sldMkLst>
        <pc:spChg chg="mod">
          <ac:chgData name="Guo, Jiechang" userId="S::jguo34@cougarnet.uh.edu::de906c4c-321b-45b7-95a8-e22935b06321" providerId="AD" clId="Web-{DA04D7DF-B3FE-48B8-9680-B633A08B5EC8}" dt="2023-02-24T21:27:58.187" v="1638" actId="1076"/>
          <ac:spMkLst>
            <pc:docMk/>
            <pc:sldMk cId="0" sldId="261"/>
            <ac:spMk id="2" creationId="{00000000-0000-0000-0000-000000000000}"/>
          </ac:spMkLst>
        </pc:spChg>
        <pc:spChg chg="add del mod">
          <ac:chgData name="Guo, Jiechang" userId="S::jguo34@cougarnet.uh.edu::de906c4c-321b-45b7-95a8-e22935b06321" providerId="AD" clId="Web-{DA04D7DF-B3FE-48B8-9680-B633A08B5EC8}" dt="2023-02-24T21:18:57.904" v="1407"/>
          <ac:spMkLst>
            <pc:docMk/>
            <pc:sldMk cId="0" sldId="261"/>
            <ac:spMk id="5" creationId="{A8471D2C-AD41-4719-B3B7-8C9217A369D3}"/>
          </ac:spMkLst>
        </pc:spChg>
        <pc:spChg chg="mod ord">
          <ac:chgData name="Guo, Jiechang" userId="S::jguo34@cougarnet.uh.edu::de906c4c-321b-45b7-95a8-e22935b06321" providerId="AD" clId="Web-{DA04D7DF-B3FE-48B8-9680-B633A08B5EC8}" dt="2023-02-24T21:26:03.167" v="1624" actId="1076"/>
          <ac:spMkLst>
            <pc:docMk/>
            <pc:sldMk cId="0" sldId="261"/>
            <ac:spMk id="6" creationId="{84CBCBA0-1AD1-E065-27F9-D09ABA4DF36A}"/>
          </ac:spMkLst>
        </pc:spChg>
        <pc:spChg chg="add del mod">
          <ac:chgData name="Guo, Jiechang" userId="S::jguo34@cougarnet.uh.edu::de906c4c-321b-45b7-95a8-e22935b06321" providerId="AD" clId="Web-{DA04D7DF-B3FE-48B8-9680-B633A08B5EC8}" dt="2023-02-24T21:26:15.152" v="1626"/>
          <ac:spMkLst>
            <pc:docMk/>
            <pc:sldMk cId="0" sldId="261"/>
            <ac:spMk id="7" creationId="{63D18A6D-3870-F184-1679-B80ABB775C82}"/>
          </ac:spMkLst>
        </pc:spChg>
        <pc:spChg chg="add mod">
          <ac:chgData name="Guo, Jiechang" userId="S::jguo34@cougarnet.uh.edu::de906c4c-321b-45b7-95a8-e22935b06321" providerId="AD" clId="Web-{DA04D7DF-B3FE-48B8-9680-B633A08B5EC8}" dt="2023-02-24T23:11:49.362" v="3251" actId="1076"/>
          <ac:spMkLst>
            <pc:docMk/>
            <pc:sldMk cId="0" sldId="261"/>
            <ac:spMk id="9" creationId="{31B61F47-4ABF-A5F2-12BC-2B2F218BD63F}"/>
          </ac:spMkLst>
        </pc:spChg>
        <pc:spChg chg="del">
          <ac:chgData name="Guo, Jiechang" userId="S::jguo34@cougarnet.uh.edu::de906c4c-321b-45b7-95a8-e22935b06321" providerId="AD" clId="Web-{DA04D7DF-B3FE-48B8-9680-B633A08B5EC8}" dt="2023-02-24T20:19:37.514" v="580"/>
          <ac:spMkLst>
            <pc:docMk/>
            <pc:sldMk cId="0" sldId="261"/>
            <ac:spMk id="13" creationId="{1173F69B-4D49-4801-8F03-5D04FB6370C5}"/>
          </ac:spMkLst>
        </pc:spChg>
        <pc:graphicFrameChg chg="add del mod modGraphic">
          <ac:chgData name="Guo, Jiechang" userId="S::jguo34@cougarnet.uh.edu::de906c4c-321b-45b7-95a8-e22935b06321" providerId="AD" clId="Web-{DA04D7DF-B3FE-48B8-9680-B633A08B5EC8}" dt="2023-02-24T21:09:28.028" v="1099"/>
          <ac:graphicFrameMkLst>
            <pc:docMk/>
            <pc:sldMk cId="0" sldId="261"/>
            <ac:graphicFrameMk id="8" creationId="{BA6EF9D7-5BB3-4A03-629B-C0519DF38890}"/>
          </ac:graphicFrameMkLst>
        </pc:graphicFrameChg>
        <pc:graphicFrameChg chg="add del mod modGraphic">
          <ac:chgData name="Guo, Jiechang" userId="S::jguo34@cougarnet.uh.edu::de906c4c-321b-45b7-95a8-e22935b06321" providerId="AD" clId="Web-{DA04D7DF-B3FE-48B8-9680-B633A08B5EC8}" dt="2023-02-24T21:16:12.165" v="1320"/>
          <ac:graphicFrameMkLst>
            <pc:docMk/>
            <pc:sldMk cId="0" sldId="261"/>
            <ac:graphicFrameMk id="10" creationId="{30434886-CCC5-6308-F741-3C5812DEA563}"/>
          </ac:graphicFrameMkLst>
        </pc:graphicFrameChg>
        <pc:graphicFrameChg chg="add del mod modGraphic">
          <ac:chgData name="Guo, Jiechang" userId="S::jguo34@cougarnet.uh.edu::de906c4c-321b-45b7-95a8-e22935b06321" providerId="AD" clId="Web-{DA04D7DF-B3FE-48B8-9680-B633A08B5EC8}" dt="2023-02-24T21:16:54.104" v="1331"/>
          <ac:graphicFrameMkLst>
            <pc:docMk/>
            <pc:sldMk cId="0" sldId="261"/>
            <ac:graphicFrameMk id="11" creationId="{F978C3F5-A58A-D7C5-1904-9D022C5DC0F8}"/>
          </ac:graphicFrameMkLst>
        </pc:graphicFrameChg>
        <pc:graphicFrameChg chg="add mod modGraphic">
          <ac:chgData name="Guo, Jiechang" userId="S::jguo34@cougarnet.uh.edu::de906c4c-321b-45b7-95a8-e22935b06321" providerId="AD" clId="Web-{DA04D7DF-B3FE-48B8-9680-B633A08B5EC8}" dt="2023-02-24T21:25:59.542" v="1623" actId="1076"/>
          <ac:graphicFrameMkLst>
            <pc:docMk/>
            <pc:sldMk cId="0" sldId="261"/>
            <ac:graphicFrameMk id="12" creationId="{A183BBF3-396C-981A-6A4C-B507AD2293CF}"/>
          </ac:graphicFrameMkLst>
        </pc:graphicFrameChg>
        <pc:picChg chg="mod">
          <ac:chgData name="Guo, Jiechang" userId="S::jguo34@cougarnet.uh.edu::de906c4c-321b-45b7-95a8-e22935b06321" providerId="AD" clId="Web-{DA04D7DF-B3FE-48B8-9680-B633A08B5EC8}" dt="2023-02-24T21:25:54.558" v="1622" actId="1076"/>
          <ac:picMkLst>
            <pc:docMk/>
            <pc:sldMk cId="0" sldId="261"/>
            <ac:picMk id="3" creationId="{80C3A47C-726E-1A0B-04C2-056E9FC04009}"/>
          </ac:picMkLst>
        </pc:picChg>
        <pc:picChg chg="add del mod">
          <ac:chgData name="Guo, Jiechang" userId="S::jguo34@cougarnet.uh.edu::de906c4c-321b-45b7-95a8-e22935b06321" providerId="AD" clId="Web-{DA04D7DF-B3FE-48B8-9680-B633A08B5EC8}" dt="2023-02-24T21:02:07.936" v="910"/>
          <ac:picMkLst>
            <pc:docMk/>
            <pc:sldMk cId="0" sldId="261"/>
            <ac:picMk id="4" creationId="{0DDD0775-D8F5-A27B-1487-AEFB9E81328A}"/>
          </ac:picMkLst>
        </pc:picChg>
      </pc:sldChg>
      <pc:sldChg chg="addSp delSp modSp modNotes">
        <pc:chgData name="Guo, Jiechang" userId="S::jguo34@cougarnet.uh.edu::de906c4c-321b-45b7-95a8-e22935b06321" providerId="AD" clId="Web-{DA04D7DF-B3FE-48B8-9680-B633A08B5EC8}" dt="2023-02-24T23:15:12.402" v="3289" actId="1076"/>
        <pc:sldMkLst>
          <pc:docMk/>
          <pc:sldMk cId="0" sldId="262"/>
        </pc:sldMkLst>
        <pc:spChg chg="mod">
          <ac:chgData name="Guo, Jiechang" userId="S::jguo34@cougarnet.uh.edu::de906c4c-321b-45b7-95a8-e22935b06321" providerId="AD" clId="Web-{DA04D7DF-B3FE-48B8-9680-B633A08B5EC8}" dt="2023-02-24T21:49:44.680" v="1758" actId="20577"/>
          <ac:spMkLst>
            <pc:docMk/>
            <pc:sldMk cId="0" sldId="262"/>
            <ac:spMk id="2" creationId="{00000000-0000-0000-0000-000000000000}"/>
          </ac:spMkLst>
        </pc:spChg>
        <pc:spChg chg="del mod">
          <ac:chgData name="Guo, Jiechang" userId="S::jguo34@cougarnet.uh.edu::de906c4c-321b-45b7-95a8-e22935b06321" providerId="AD" clId="Web-{DA04D7DF-B3FE-48B8-9680-B633A08B5EC8}" dt="2023-02-24T20:25:21.743" v="667"/>
          <ac:spMkLst>
            <pc:docMk/>
            <pc:sldMk cId="0" sldId="262"/>
            <ac:spMk id="4" creationId="{0B9B8020-00E4-4F8C-8967-02807EBD2BD2}"/>
          </ac:spMkLst>
        </pc:spChg>
        <pc:spChg chg="add mod">
          <ac:chgData name="Guo, Jiechang" userId="S::jguo34@cougarnet.uh.edu::de906c4c-321b-45b7-95a8-e22935b06321" providerId="AD" clId="Web-{DA04D7DF-B3FE-48B8-9680-B633A08B5EC8}" dt="2023-02-24T21:28:30.469" v="1648" actId="1076"/>
          <ac:spMkLst>
            <pc:docMk/>
            <pc:sldMk cId="0" sldId="262"/>
            <ac:spMk id="5" creationId="{3722DDE0-1591-736E-8682-C8A6B42D699A}"/>
          </ac:spMkLst>
        </pc:spChg>
        <pc:spChg chg="del">
          <ac:chgData name="Guo, Jiechang" userId="S::jguo34@cougarnet.uh.edu::de906c4c-321b-45b7-95a8-e22935b06321" providerId="AD" clId="Web-{DA04D7DF-B3FE-48B8-9680-B633A08B5EC8}" dt="2023-02-24T20:25:23.087" v="668"/>
          <ac:spMkLst>
            <pc:docMk/>
            <pc:sldMk cId="0" sldId="262"/>
            <ac:spMk id="7" creationId="{1736A4B4-DA24-478E-BC67-99987F696EC5}"/>
          </ac:spMkLst>
        </pc:spChg>
        <pc:spChg chg="add mod">
          <ac:chgData name="Guo, Jiechang" userId="S::jguo34@cougarnet.uh.edu::de906c4c-321b-45b7-95a8-e22935b06321" providerId="AD" clId="Web-{DA04D7DF-B3FE-48B8-9680-B633A08B5EC8}" dt="2023-02-24T23:13:55.975" v="3285" actId="20577"/>
          <ac:spMkLst>
            <pc:docMk/>
            <pc:sldMk cId="0" sldId="262"/>
            <ac:spMk id="9" creationId="{F3F15F9A-598B-1E6D-4A8B-54DCC8917A3C}"/>
          </ac:spMkLst>
        </pc:spChg>
        <pc:picChg chg="add mod">
          <ac:chgData name="Guo, Jiechang" userId="S::jguo34@cougarnet.uh.edu::de906c4c-321b-45b7-95a8-e22935b06321" providerId="AD" clId="Web-{DA04D7DF-B3FE-48B8-9680-B633A08B5EC8}" dt="2023-02-24T21:40:17.365" v="1666" actId="1076"/>
          <ac:picMkLst>
            <pc:docMk/>
            <pc:sldMk cId="0" sldId="262"/>
            <ac:picMk id="3" creationId="{28CBF0E9-50BD-E4F3-7910-187387D558BD}"/>
          </ac:picMkLst>
        </pc:picChg>
        <pc:picChg chg="add del mod">
          <ac:chgData name="Guo, Jiechang" userId="S::jguo34@cougarnet.uh.edu::de906c4c-321b-45b7-95a8-e22935b06321" providerId="AD" clId="Web-{DA04D7DF-B3FE-48B8-9680-B633A08B5EC8}" dt="2023-02-24T21:40:15.725" v="1665"/>
          <ac:picMkLst>
            <pc:docMk/>
            <pc:sldMk cId="0" sldId="262"/>
            <ac:picMk id="6" creationId="{BA02CDF0-6750-B4E4-6676-FB060698F100}"/>
          </ac:picMkLst>
        </pc:picChg>
        <pc:picChg chg="add mod">
          <ac:chgData name="Guo, Jiechang" userId="S::jguo34@cougarnet.uh.edu::de906c4c-321b-45b7-95a8-e22935b06321" providerId="AD" clId="Web-{DA04D7DF-B3FE-48B8-9680-B633A08B5EC8}" dt="2023-02-24T23:15:12.402" v="3289" actId="1076"/>
          <ac:picMkLst>
            <pc:docMk/>
            <pc:sldMk cId="0" sldId="262"/>
            <ac:picMk id="10" creationId="{6A139F49-8002-05FD-DAC0-67D8CDBEF00F}"/>
          </ac:picMkLst>
        </pc:picChg>
      </pc:sldChg>
      <pc:sldChg chg="addSp delSp modSp">
        <pc:chgData name="Guo, Jiechang" userId="S::jguo34@cougarnet.uh.edu::de906c4c-321b-45b7-95a8-e22935b06321" providerId="AD" clId="Web-{DA04D7DF-B3FE-48B8-9680-B633A08B5EC8}" dt="2023-02-24T22:57:31.711" v="2821" actId="1076"/>
        <pc:sldMkLst>
          <pc:docMk/>
          <pc:sldMk cId="0" sldId="263"/>
        </pc:sldMkLst>
        <pc:spChg chg="mod">
          <ac:chgData name="Guo, Jiechang" userId="S::jguo34@cougarnet.uh.edu::de906c4c-321b-45b7-95a8-e22935b06321" providerId="AD" clId="Web-{DA04D7DF-B3FE-48B8-9680-B633A08B5EC8}" dt="2023-02-24T22:56:48.584" v="2808" actId="20577"/>
          <ac:spMkLst>
            <pc:docMk/>
            <pc:sldMk cId="0" sldId="263"/>
            <ac:spMk id="2" creationId="{00000000-0000-0000-0000-000000000000}"/>
          </ac:spMkLst>
        </pc:spChg>
        <pc:spChg chg="add mod">
          <ac:chgData name="Guo, Jiechang" userId="S::jguo34@cougarnet.uh.edu::de906c4c-321b-45b7-95a8-e22935b06321" providerId="AD" clId="Web-{DA04D7DF-B3FE-48B8-9680-B633A08B5EC8}" dt="2023-02-24T22:57:31.711" v="2821" actId="1076"/>
          <ac:spMkLst>
            <pc:docMk/>
            <pc:sldMk cId="0" sldId="263"/>
            <ac:spMk id="3" creationId="{FF96C44D-508A-CA2D-05ED-51C3C17670EC}"/>
          </ac:spMkLst>
        </pc:spChg>
        <pc:spChg chg="del mod">
          <ac:chgData name="Guo, Jiechang" userId="S::jguo34@cougarnet.uh.edu::de906c4c-321b-45b7-95a8-e22935b06321" providerId="AD" clId="Web-{DA04D7DF-B3FE-48B8-9680-B633A08B5EC8}" dt="2023-02-24T22:56:55.225" v="2811"/>
          <ac:spMkLst>
            <pc:docMk/>
            <pc:sldMk cId="0" sldId="263"/>
            <ac:spMk id="5" creationId="{D3D2BB99-81D9-4C5E-885D-80EBC767E547}"/>
          </ac:spMkLst>
        </pc:spChg>
      </pc:sldChg>
      <pc:sldChg chg="del">
        <pc:chgData name="Guo, Jiechang" userId="S::jguo34@cougarnet.uh.edu::de906c4c-321b-45b7-95a8-e22935b06321" providerId="AD" clId="Web-{DA04D7DF-B3FE-48B8-9680-B633A08B5EC8}" dt="2023-02-24T20:19:31.030" v="579"/>
        <pc:sldMkLst>
          <pc:docMk/>
          <pc:sldMk cId="2321050796" sldId="290"/>
        </pc:sldMkLst>
      </pc:sldChg>
      <pc:sldChg chg="addSp delSp modSp">
        <pc:chgData name="Guo, Jiechang" userId="S::jguo34@cougarnet.uh.edu::de906c4c-321b-45b7-95a8-e22935b06321" providerId="AD" clId="Web-{DA04D7DF-B3FE-48B8-9680-B633A08B5EC8}" dt="2023-02-24T23:09:07.154" v="3224" actId="1076"/>
        <pc:sldMkLst>
          <pc:docMk/>
          <pc:sldMk cId="1557349745" sldId="291"/>
        </pc:sldMkLst>
        <pc:spChg chg="mod">
          <ac:chgData name="Guo, Jiechang" userId="S::jguo34@cougarnet.uh.edu::de906c4c-321b-45b7-95a8-e22935b06321" providerId="AD" clId="Web-{DA04D7DF-B3FE-48B8-9680-B633A08B5EC8}" dt="2023-02-24T20:40:11.724" v="824" actId="20577"/>
          <ac:spMkLst>
            <pc:docMk/>
            <pc:sldMk cId="1557349745" sldId="291"/>
            <ac:spMk id="2" creationId="{00000000-0000-0000-0000-000000000000}"/>
          </ac:spMkLst>
        </pc:spChg>
        <pc:spChg chg="del">
          <ac:chgData name="Guo, Jiechang" userId="S::jguo34@cougarnet.uh.edu::de906c4c-321b-45b7-95a8-e22935b06321" providerId="AD" clId="Web-{DA04D7DF-B3FE-48B8-9680-B633A08B5EC8}" dt="2023-02-24T20:26:01.682" v="687"/>
          <ac:spMkLst>
            <pc:docMk/>
            <pc:sldMk cId="1557349745" sldId="291"/>
            <ac:spMk id="4" creationId="{1A387FF2-97A1-4511-BCEC-C740B9FC5940}"/>
          </ac:spMkLst>
        </pc:spChg>
        <pc:spChg chg="add mod">
          <ac:chgData name="Guo, Jiechang" userId="S::jguo34@cougarnet.uh.edu::de906c4c-321b-45b7-95a8-e22935b06321" providerId="AD" clId="Web-{DA04D7DF-B3FE-48B8-9680-B633A08B5EC8}" dt="2023-02-24T22:56:17.083" v="2807" actId="1076"/>
          <ac:spMkLst>
            <pc:docMk/>
            <pc:sldMk cId="1557349745" sldId="291"/>
            <ac:spMk id="6" creationId="{888D9980-0162-2204-6F22-54D08ACB5883}"/>
          </ac:spMkLst>
        </pc:spChg>
        <pc:spChg chg="add mod">
          <ac:chgData name="Guo, Jiechang" userId="S::jguo34@cougarnet.uh.edu::de906c4c-321b-45b7-95a8-e22935b06321" providerId="AD" clId="Web-{DA04D7DF-B3FE-48B8-9680-B633A08B5EC8}" dt="2023-02-24T23:09:00.622" v="3223" actId="1076"/>
          <ac:spMkLst>
            <pc:docMk/>
            <pc:sldMk cId="1557349745" sldId="291"/>
            <ac:spMk id="9" creationId="{5DE05D3A-24E5-8969-8BB1-7E2846501E3C}"/>
          </ac:spMkLst>
        </pc:spChg>
        <pc:graphicFrameChg chg="add mod modGraphic">
          <ac:chgData name="Guo, Jiechang" userId="S::jguo34@cougarnet.uh.edu::de906c4c-321b-45b7-95a8-e22935b06321" providerId="AD" clId="Web-{DA04D7DF-B3FE-48B8-9680-B633A08B5EC8}" dt="2023-02-24T23:09:07.154" v="3224" actId="1076"/>
          <ac:graphicFrameMkLst>
            <pc:docMk/>
            <pc:sldMk cId="1557349745" sldId="291"/>
            <ac:graphicFrameMk id="11" creationId="{5D2F3C7C-CEC9-3075-B567-DF0195417227}"/>
          </ac:graphicFrameMkLst>
        </pc:graphicFrameChg>
        <pc:picChg chg="del">
          <ac:chgData name="Guo, Jiechang" userId="S::jguo34@cougarnet.uh.edu::de906c4c-321b-45b7-95a8-e22935b06321" providerId="AD" clId="Web-{DA04D7DF-B3FE-48B8-9680-B633A08B5EC8}" dt="2023-02-24T20:25:58.791" v="686"/>
          <ac:picMkLst>
            <pc:docMk/>
            <pc:sldMk cId="1557349745" sldId="291"/>
            <ac:picMk id="3" creationId="{8AF16297-AE00-446C-88BB-C319E370882E}"/>
          </ac:picMkLst>
        </pc:picChg>
        <pc:picChg chg="add mod">
          <ac:chgData name="Guo, Jiechang" userId="S::jguo34@cougarnet.uh.edu::de906c4c-321b-45b7-95a8-e22935b06321" providerId="AD" clId="Web-{DA04D7DF-B3FE-48B8-9680-B633A08B5EC8}" dt="2023-02-24T23:07:52.870" v="3202" actId="14100"/>
          <ac:picMkLst>
            <pc:docMk/>
            <pc:sldMk cId="1557349745" sldId="291"/>
            <ac:picMk id="5" creationId="{564BE225-6435-D3DD-2A87-19C5E21158D7}"/>
          </ac:picMkLst>
        </pc:picChg>
        <pc:picChg chg="del">
          <ac:chgData name="Guo, Jiechang" userId="S::jguo34@cougarnet.uh.edu::de906c4c-321b-45b7-95a8-e22935b06321" providerId="AD" clId="Web-{DA04D7DF-B3FE-48B8-9680-B633A08B5EC8}" dt="2023-02-24T20:25:56.620" v="685"/>
          <ac:picMkLst>
            <pc:docMk/>
            <pc:sldMk cId="1557349745" sldId="291"/>
            <ac:picMk id="8" creationId="{70DF6741-2358-4FF9-A0B9-86B82309F91F}"/>
          </ac:picMkLst>
        </pc:picChg>
      </pc:sldChg>
      <pc:sldChg chg="addSp delSp modSp modNotes">
        <pc:chgData name="Guo, Jiechang" userId="S::jguo34@cougarnet.uh.edu::de906c4c-321b-45b7-95a8-e22935b06321" providerId="AD" clId="Web-{DA04D7DF-B3FE-48B8-9680-B633A08B5EC8}" dt="2023-02-24T23:25:29.936" v="3293"/>
        <pc:sldMkLst>
          <pc:docMk/>
          <pc:sldMk cId="162862916" sldId="292"/>
        </pc:sldMkLst>
        <pc:spChg chg="mod">
          <ac:chgData name="Guo, Jiechang" userId="S::jguo34@cougarnet.uh.edu::de906c4c-321b-45b7-95a8-e22935b06321" providerId="AD" clId="Web-{DA04D7DF-B3FE-48B8-9680-B633A08B5EC8}" dt="2023-02-24T20:35:26.903" v="784" actId="20577"/>
          <ac:spMkLst>
            <pc:docMk/>
            <pc:sldMk cId="162862916" sldId="292"/>
            <ac:spMk id="2" creationId="{00000000-0000-0000-0000-000000000000}"/>
          </ac:spMkLst>
        </pc:spChg>
        <pc:spChg chg="add mod">
          <ac:chgData name="Guo, Jiechang" userId="S::jguo34@cougarnet.uh.edu::de906c4c-321b-45b7-95a8-e22935b06321" providerId="AD" clId="Web-{DA04D7DF-B3FE-48B8-9680-B633A08B5EC8}" dt="2023-02-24T22:56:02.005" v="2795" actId="1076"/>
          <ac:spMkLst>
            <pc:docMk/>
            <pc:sldMk cId="162862916" sldId="292"/>
            <ac:spMk id="4" creationId="{CC042588-FEC3-BFAD-2248-3C8A763F35A9}"/>
          </ac:spMkLst>
        </pc:spChg>
        <pc:picChg chg="add mod">
          <ac:chgData name="Guo, Jiechang" userId="S::jguo34@cougarnet.uh.edu::de906c4c-321b-45b7-95a8-e22935b06321" providerId="AD" clId="Web-{DA04D7DF-B3FE-48B8-9680-B633A08B5EC8}" dt="2023-02-24T23:16:27.560" v="3291" actId="1076"/>
          <ac:picMkLst>
            <pc:docMk/>
            <pc:sldMk cId="162862916" sldId="292"/>
            <ac:picMk id="3" creationId="{D4AC75CC-4DFF-F9A2-699A-1510F7902B90}"/>
          </ac:picMkLst>
        </pc:picChg>
        <pc:picChg chg="del">
          <ac:chgData name="Guo, Jiechang" userId="S::jguo34@cougarnet.uh.edu::de906c4c-321b-45b7-95a8-e22935b06321" providerId="AD" clId="Web-{DA04D7DF-B3FE-48B8-9680-B633A08B5EC8}" dt="2023-02-24T20:25:30.916" v="670"/>
          <ac:picMkLst>
            <pc:docMk/>
            <pc:sldMk cId="162862916" sldId="292"/>
            <ac:picMk id="5" creationId="{2B0A2A6D-0910-4B2F-B1B4-273B4DB59C92}"/>
          </ac:picMkLst>
        </pc:picChg>
      </pc:sldChg>
      <pc:sldChg chg="del">
        <pc:chgData name="Guo, Jiechang" userId="S::jguo34@cougarnet.uh.edu::de906c4c-321b-45b7-95a8-e22935b06321" providerId="AD" clId="Web-{DA04D7DF-B3FE-48B8-9680-B633A08B5EC8}" dt="2023-02-24T20:40:49.616" v="827"/>
        <pc:sldMkLst>
          <pc:docMk/>
          <pc:sldMk cId="3430971908" sldId="294"/>
        </pc:sldMkLst>
      </pc:sldChg>
      <pc:sldChg chg="del">
        <pc:chgData name="Guo, Jiechang" userId="S::jguo34@cougarnet.uh.edu::de906c4c-321b-45b7-95a8-e22935b06321" providerId="AD" clId="Web-{DA04D7DF-B3FE-48B8-9680-B633A08B5EC8}" dt="2023-02-24T20:40:49.600" v="825"/>
        <pc:sldMkLst>
          <pc:docMk/>
          <pc:sldMk cId="1167100671" sldId="295"/>
        </pc:sldMkLst>
      </pc:sldChg>
      <pc:sldChg chg="modSp">
        <pc:chgData name="Guo, Jiechang" userId="S::jguo34@cougarnet.uh.edu::de906c4c-321b-45b7-95a8-e22935b06321" providerId="AD" clId="Web-{DA04D7DF-B3FE-48B8-9680-B633A08B5EC8}" dt="2023-02-24T20:24:40.070" v="659" actId="1076"/>
        <pc:sldMkLst>
          <pc:docMk/>
          <pc:sldMk cId="1361182289" sldId="296"/>
        </pc:sldMkLst>
        <pc:picChg chg="mod">
          <ac:chgData name="Guo, Jiechang" userId="S::jguo34@cougarnet.uh.edu::de906c4c-321b-45b7-95a8-e22935b06321" providerId="AD" clId="Web-{DA04D7DF-B3FE-48B8-9680-B633A08B5EC8}" dt="2023-02-24T20:24:40.070" v="659" actId="1076"/>
          <ac:picMkLst>
            <pc:docMk/>
            <pc:sldMk cId="1361182289" sldId="296"/>
            <ac:picMk id="1026" creationId="{7702A705-8459-0686-C342-62B4D63E77FB}"/>
          </ac:picMkLst>
        </pc:picChg>
      </pc:sldChg>
      <pc:sldChg chg="del">
        <pc:chgData name="Guo, Jiechang" userId="S::jguo34@cougarnet.uh.edu::de906c4c-321b-45b7-95a8-e22935b06321" providerId="AD" clId="Web-{DA04D7DF-B3FE-48B8-9680-B633A08B5EC8}" dt="2023-02-24T20:26:41.730" v="692"/>
        <pc:sldMkLst>
          <pc:docMk/>
          <pc:sldMk cId="3407090169" sldId="298"/>
        </pc:sldMkLst>
      </pc:sldChg>
      <pc:sldChg chg="del">
        <pc:chgData name="Guo, Jiechang" userId="S::jguo34@cougarnet.uh.edu::de906c4c-321b-45b7-95a8-e22935b06321" providerId="AD" clId="Web-{DA04D7DF-B3FE-48B8-9680-B633A08B5EC8}" dt="2023-02-24T20:26:41.730" v="691"/>
        <pc:sldMkLst>
          <pc:docMk/>
          <pc:sldMk cId="3208108793" sldId="299"/>
        </pc:sldMkLst>
      </pc:sldChg>
      <pc:sldChg chg="del">
        <pc:chgData name="Guo, Jiechang" userId="S::jguo34@cougarnet.uh.edu::de906c4c-321b-45b7-95a8-e22935b06321" providerId="AD" clId="Web-{DA04D7DF-B3FE-48B8-9680-B633A08B5EC8}" dt="2023-02-24T20:26:41.730" v="690"/>
        <pc:sldMkLst>
          <pc:docMk/>
          <pc:sldMk cId="2824319728" sldId="300"/>
        </pc:sldMkLst>
      </pc:sldChg>
      <pc:sldChg chg="del">
        <pc:chgData name="Guo, Jiechang" userId="S::jguo34@cougarnet.uh.edu::de906c4c-321b-45b7-95a8-e22935b06321" providerId="AD" clId="Web-{DA04D7DF-B3FE-48B8-9680-B633A08B5EC8}" dt="2023-02-24T20:26:41.730" v="689"/>
        <pc:sldMkLst>
          <pc:docMk/>
          <pc:sldMk cId="2393188031" sldId="301"/>
        </pc:sldMkLst>
      </pc:sldChg>
      <pc:sldChg chg="del">
        <pc:chgData name="Guo, Jiechang" userId="S::jguo34@cougarnet.uh.edu::de906c4c-321b-45b7-95a8-e22935b06321" providerId="AD" clId="Web-{DA04D7DF-B3FE-48B8-9680-B633A08B5EC8}" dt="2023-02-24T20:26:41.730" v="688"/>
        <pc:sldMkLst>
          <pc:docMk/>
          <pc:sldMk cId="2836845134" sldId="302"/>
        </pc:sldMkLst>
      </pc:sldChg>
      <pc:sldChg chg="del">
        <pc:chgData name="Guo, Jiechang" userId="S::jguo34@cougarnet.uh.edu::de906c4c-321b-45b7-95a8-e22935b06321" providerId="AD" clId="Web-{DA04D7DF-B3FE-48B8-9680-B633A08B5EC8}" dt="2023-02-24T20:26:58.075" v="694"/>
        <pc:sldMkLst>
          <pc:docMk/>
          <pc:sldMk cId="2575959540" sldId="304"/>
        </pc:sldMkLst>
      </pc:sldChg>
      <pc:sldChg chg="del">
        <pc:chgData name="Guo, Jiechang" userId="S::jguo34@cougarnet.uh.edu::de906c4c-321b-45b7-95a8-e22935b06321" providerId="AD" clId="Web-{DA04D7DF-B3FE-48B8-9680-B633A08B5EC8}" dt="2023-02-24T20:26:58.075" v="695"/>
        <pc:sldMkLst>
          <pc:docMk/>
          <pc:sldMk cId="3492117994" sldId="305"/>
        </pc:sldMkLst>
      </pc:sldChg>
      <pc:sldChg chg="addSp modSp">
        <pc:chgData name="Guo, Jiechang" userId="S::jguo34@cougarnet.uh.edu::de906c4c-321b-45b7-95a8-e22935b06321" providerId="AD" clId="Web-{DA04D7DF-B3FE-48B8-9680-B633A08B5EC8}" dt="2023-02-24T21:53:13.749" v="1852" actId="14100"/>
        <pc:sldMkLst>
          <pc:docMk/>
          <pc:sldMk cId="2787174366" sldId="306"/>
        </pc:sldMkLst>
        <pc:spChg chg="mod">
          <ac:chgData name="Guo, Jiechang" userId="S::jguo34@cougarnet.uh.edu::de906c4c-321b-45b7-95a8-e22935b06321" providerId="AD" clId="Web-{DA04D7DF-B3FE-48B8-9680-B633A08B5EC8}" dt="2023-02-24T20:50:44.603" v="900" actId="1076"/>
          <ac:spMkLst>
            <pc:docMk/>
            <pc:sldMk cId="2787174366" sldId="306"/>
            <ac:spMk id="2" creationId="{00000000-0000-0000-0000-000000000000}"/>
          </ac:spMkLst>
        </pc:spChg>
        <pc:spChg chg="mod">
          <ac:chgData name="Guo, Jiechang" userId="S::jguo34@cougarnet.uh.edu::de906c4c-321b-45b7-95a8-e22935b06321" providerId="AD" clId="Web-{DA04D7DF-B3FE-48B8-9680-B633A08B5EC8}" dt="2023-02-24T21:51:24.964" v="1787" actId="1076"/>
          <ac:spMkLst>
            <pc:docMk/>
            <pc:sldMk cId="2787174366" sldId="306"/>
            <ac:spMk id="6" creationId="{AD21DC85-3CF6-4C28-B681-C91CB5C95490}"/>
          </ac:spMkLst>
        </pc:spChg>
        <pc:spChg chg="add mod">
          <ac:chgData name="Guo, Jiechang" userId="S::jguo34@cougarnet.uh.edu::de906c4c-321b-45b7-95a8-e22935b06321" providerId="AD" clId="Web-{DA04D7DF-B3FE-48B8-9680-B633A08B5EC8}" dt="2023-02-24T21:52:35.607" v="1828" actId="20577"/>
          <ac:spMkLst>
            <pc:docMk/>
            <pc:sldMk cId="2787174366" sldId="306"/>
            <ac:spMk id="8" creationId="{0D708BCB-76BC-51DA-44BC-93BD45EE61C1}"/>
          </ac:spMkLst>
        </pc:spChg>
        <pc:spChg chg="add mod">
          <ac:chgData name="Guo, Jiechang" userId="S::jguo34@cougarnet.uh.edu::de906c4c-321b-45b7-95a8-e22935b06321" providerId="AD" clId="Web-{DA04D7DF-B3FE-48B8-9680-B633A08B5EC8}" dt="2023-02-24T21:52:58.232" v="1840" actId="1076"/>
          <ac:spMkLst>
            <pc:docMk/>
            <pc:sldMk cId="2787174366" sldId="306"/>
            <ac:spMk id="9" creationId="{C65F2445-31AF-EC3D-6B2A-486FF044A194}"/>
          </ac:spMkLst>
        </pc:spChg>
        <pc:spChg chg="add mod">
          <ac:chgData name="Guo, Jiechang" userId="S::jguo34@cougarnet.uh.edu::de906c4c-321b-45b7-95a8-e22935b06321" providerId="AD" clId="Web-{DA04D7DF-B3FE-48B8-9680-B633A08B5EC8}" dt="2023-02-24T21:53:13.749" v="1852" actId="14100"/>
          <ac:spMkLst>
            <pc:docMk/>
            <pc:sldMk cId="2787174366" sldId="306"/>
            <ac:spMk id="10" creationId="{666A1570-B317-1EE6-029D-02F1CC3D2AA9}"/>
          </ac:spMkLst>
        </pc:spChg>
        <pc:picChg chg="add mod">
          <ac:chgData name="Guo, Jiechang" userId="S::jguo34@cougarnet.uh.edu::de906c4c-321b-45b7-95a8-e22935b06321" providerId="AD" clId="Web-{DA04D7DF-B3FE-48B8-9680-B633A08B5EC8}" dt="2023-02-24T21:51:37.386" v="1790" actId="1076"/>
          <ac:picMkLst>
            <pc:docMk/>
            <pc:sldMk cId="2787174366" sldId="306"/>
            <ac:picMk id="3" creationId="{933BAE72-A780-18DC-E144-533D76A05862}"/>
          </ac:picMkLst>
        </pc:picChg>
        <pc:picChg chg="add mod">
          <ac:chgData name="Guo, Jiechang" userId="S::jguo34@cougarnet.uh.edu::de906c4c-321b-45b7-95a8-e22935b06321" providerId="AD" clId="Web-{DA04D7DF-B3FE-48B8-9680-B633A08B5EC8}" dt="2023-02-24T21:52:40.951" v="1831" actId="1076"/>
          <ac:picMkLst>
            <pc:docMk/>
            <pc:sldMk cId="2787174366" sldId="306"/>
            <ac:picMk id="4" creationId="{6144F1E5-B6DD-DA89-360B-2D0A4D9F5593}"/>
          </ac:picMkLst>
        </pc:picChg>
        <pc:picChg chg="add mod">
          <ac:chgData name="Guo, Jiechang" userId="S::jguo34@cougarnet.uh.edu::de906c4c-321b-45b7-95a8-e22935b06321" providerId="AD" clId="Web-{DA04D7DF-B3FE-48B8-9680-B633A08B5EC8}" dt="2023-02-24T21:53:05.905" v="1843" actId="1076"/>
          <ac:picMkLst>
            <pc:docMk/>
            <pc:sldMk cId="2787174366" sldId="306"/>
            <ac:picMk id="5" creationId="{D2A45D5C-CECE-75F7-C29D-4FE0C88AFC66}"/>
          </ac:picMkLst>
        </pc:picChg>
      </pc:sldChg>
      <pc:sldChg chg="del">
        <pc:chgData name="Guo, Jiechang" userId="S::jguo34@cougarnet.uh.edu::de906c4c-321b-45b7-95a8-e22935b06321" providerId="AD" clId="Web-{DA04D7DF-B3FE-48B8-9680-B633A08B5EC8}" dt="2023-02-24T20:26:41.730" v="693"/>
        <pc:sldMkLst>
          <pc:docMk/>
          <pc:sldMk cId="3679597593" sldId="307"/>
        </pc:sldMkLst>
      </pc:sldChg>
      <pc:sldChg chg="addSp modSp">
        <pc:chgData name="Guo, Jiechang" userId="S::jguo34@cougarnet.uh.edu::de906c4c-321b-45b7-95a8-e22935b06321" providerId="AD" clId="Web-{DA04D7DF-B3FE-48B8-9680-B633A08B5EC8}" dt="2023-02-24T21:43:10.183" v="1709" actId="14100"/>
        <pc:sldMkLst>
          <pc:docMk/>
          <pc:sldMk cId="593366620" sldId="308"/>
        </pc:sldMkLst>
        <pc:spChg chg="add mod">
          <ac:chgData name="Guo, Jiechang" userId="S::jguo34@cougarnet.uh.edu::de906c4c-321b-45b7-95a8-e22935b06321" providerId="AD" clId="Web-{DA04D7DF-B3FE-48B8-9680-B633A08B5EC8}" dt="2023-02-24T21:43:10.183" v="1709" actId="14100"/>
          <ac:spMkLst>
            <pc:docMk/>
            <pc:sldMk cId="593366620" sldId="308"/>
            <ac:spMk id="3" creationId="{9AA67FDA-B028-1C30-08A0-841E0A5E6D4A}"/>
          </ac:spMkLst>
        </pc:spChg>
        <pc:spChg chg="mod">
          <ac:chgData name="Guo, Jiechang" userId="S::jguo34@cougarnet.uh.edu::de906c4c-321b-45b7-95a8-e22935b06321" providerId="AD" clId="Web-{DA04D7DF-B3FE-48B8-9680-B633A08B5EC8}" dt="2023-02-24T20:40:54.725" v="829" actId="20577"/>
          <ac:spMkLst>
            <pc:docMk/>
            <pc:sldMk cId="593366620" sldId="308"/>
            <ac:spMk id="7" creationId="{FEAD1448-66F1-4963-9170-AFAAC611BA92}"/>
          </ac:spMkLst>
        </pc:spChg>
      </pc:sldChg>
      <pc:sldChg chg="del">
        <pc:chgData name="Guo, Jiechang" userId="S::jguo34@cougarnet.uh.edu::de906c4c-321b-45b7-95a8-e22935b06321" providerId="AD" clId="Web-{DA04D7DF-B3FE-48B8-9680-B633A08B5EC8}" dt="2023-02-24T20:40:49.600" v="826"/>
        <pc:sldMkLst>
          <pc:docMk/>
          <pc:sldMk cId="935830528" sldId="309"/>
        </pc:sldMkLst>
      </pc:sldChg>
      <pc:sldChg chg="addSp delSp modSp add ord replId">
        <pc:chgData name="Guo, Jiechang" userId="S::jguo34@cougarnet.uh.edu::de906c4c-321b-45b7-95a8-e22935b06321" providerId="AD" clId="Web-{DA04D7DF-B3FE-48B8-9680-B633A08B5EC8}" dt="2023-02-24T22:52:58.546" v="2778" actId="1076"/>
        <pc:sldMkLst>
          <pc:docMk/>
          <pc:sldMk cId="1535748879" sldId="310"/>
        </pc:sldMkLst>
        <pc:spChg chg="mod">
          <ac:chgData name="Guo, Jiechang" userId="S::jguo34@cougarnet.uh.edu::de906c4c-321b-45b7-95a8-e22935b06321" providerId="AD" clId="Web-{DA04D7DF-B3FE-48B8-9680-B633A08B5EC8}" dt="2023-02-24T21:59:45.323" v="1961" actId="1076"/>
          <ac:spMkLst>
            <pc:docMk/>
            <pc:sldMk cId="1535748879" sldId="310"/>
            <ac:spMk id="2" creationId="{00000000-0000-0000-0000-000000000000}"/>
          </ac:spMkLst>
        </pc:spChg>
        <pc:spChg chg="del">
          <ac:chgData name="Guo, Jiechang" userId="S::jguo34@cougarnet.uh.edu::de906c4c-321b-45b7-95a8-e22935b06321" providerId="AD" clId="Web-{DA04D7DF-B3FE-48B8-9680-B633A08B5EC8}" dt="2023-02-24T20:27:54.748" v="716"/>
          <ac:spMkLst>
            <pc:docMk/>
            <pc:sldMk cId="1535748879" sldId="310"/>
            <ac:spMk id="6" creationId="{AD21DC85-3CF6-4C28-B681-C91CB5C95490}"/>
          </ac:spMkLst>
        </pc:spChg>
        <pc:graphicFrameChg chg="add del mod modGraphic">
          <ac:chgData name="Guo, Jiechang" userId="S::jguo34@cougarnet.uh.edu::de906c4c-321b-45b7-95a8-e22935b06321" providerId="AD" clId="Web-{DA04D7DF-B3FE-48B8-9680-B633A08B5EC8}" dt="2023-02-24T22:48:32.491" v="2755"/>
          <ac:graphicFrameMkLst>
            <pc:docMk/>
            <pc:sldMk cId="1535748879" sldId="310"/>
            <ac:graphicFrameMk id="3" creationId="{6ABE5B1D-F848-6C36-39FA-E94F3E1BD235}"/>
          </ac:graphicFrameMkLst>
        </pc:graphicFrameChg>
        <pc:picChg chg="add del mod">
          <ac:chgData name="Guo, Jiechang" userId="S::jguo34@cougarnet.uh.edu::de906c4c-321b-45b7-95a8-e22935b06321" providerId="AD" clId="Web-{DA04D7DF-B3FE-48B8-9680-B633A08B5EC8}" dt="2023-02-24T22:51:30.262" v="2763"/>
          <ac:picMkLst>
            <pc:docMk/>
            <pc:sldMk cId="1535748879" sldId="310"/>
            <ac:picMk id="4" creationId="{E7E8FD96-29D8-8046-6A77-95224B87A5F8}"/>
          </ac:picMkLst>
        </pc:picChg>
        <pc:picChg chg="add del mod">
          <ac:chgData name="Guo, Jiechang" userId="S::jguo34@cougarnet.uh.edu::de906c4c-321b-45b7-95a8-e22935b06321" providerId="AD" clId="Web-{DA04D7DF-B3FE-48B8-9680-B633A08B5EC8}" dt="2023-02-24T22:52:21.592" v="2770"/>
          <ac:picMkLst>
            <pc:docMk/>
            <pc:sldMk cId="1535748879" sldId="310"/>
            <ac:picMk id="5" creationId="{9884F893-31C0-36A6-15BB-32A001CECC1D}"/>
          </ac:picMkLst>
        </pc:picChg>
        <pc:picChg chg="add mod">
          <ac:chgData name="Guo, Jiechang" userId="S::jguo34@cougarnet.uh.edu::de906c4c-321b-45b7-95a8-e22935b06321" providerId="AD" clId="Web-{DA04D7DF-B3FE-48B8-9680-B633A08B5EC8}" dt="2023-02-24T22:52:58.546" v="2778" actId="1076"/>
          <ac:picMkLst>
            <pc:docMk/>
            <pc:sldMk cId="1535748879" sldId="310"/>
            <ac:picMk id="7" creationId="{8957879A-DB5F-65AA-AFC2-AB10FABEDA31}"/>
          </ac:picMkLst>
        </pc:picChg>
      </pc:sldChg>
      <pc:sldChg chg="addSp delSp modSp add replId">
        <pc:chgData name="Guo, Jiechang" userId="S::jguo34@cougarnet.uh.edu::de906c4c-321b-45b7-95a8-e22935b06321" providerId="AD" clId="Web-{DA04D7DF-B3FE-48B8-9680-B633A08B5EC8}" dt="2023-02-24T21:49:48.024" v="1759" actId="20577"/>
        <pc:sldMkLst>
          <pc:docMk/>
          <pc:sldMk cId="3916434168" sldId="311"/>
        </pc:sldMkLst>
        <pc:spChg chg="mod">
          <ac:chgData name="Guo, Jiechang" userId="S::jguo34@cougarnet.uh.edu::de906c4c-321b-45b7-95a8-e22935b06321" providerId="AD" clId="Web-{DA04D7DF-B3FE-48B8-9680-B633A08B5EC8}" dt="2023-02-24T21:49:48.024" v="1759" actId="20577"/>
          <ac:spMkLst>
            <pc:docMk/>
            <pc:sldMk cId="3916434168" sldId="311"/>
            <ac:spMk id="2" creationId="{00000000-0000-0000-0000-000000000000}"/>
          </ac:spMkLst>
        </pc:spChg>
        <pc:spChg chg="mod">
          <ac:chgData name="Guo, Jiechang" userId="S::jguo34@cougarnet.uh.edu::de906c4c-321b-45b7-95a8-e22935b06321" providerId="AD" clId="Web-{DA04D7DF-B3FE-48B8-9680-B633A08B5EC8}" dt="2023-02-24T21:45:15.140" v="1745" actId="1076"/>
          <ac:spMkLst>
            <pc:docMk/>
            <pc:sldMk cId="3916434168" sldId="311"/>
            <ac:spMk id="5" creationId="{3722DDE0-1591-736E-8682-C8A6B42D699A}"/>
          </ac:spMkLst>
        </pc:spChg>
        <pc:picChg chg="del">
          <ac:chgData name="Guo, Jiechang" userId="S::jguo34@cougarnet.uh.edu::de906c4c-321b-45b7-95a8-e22935b06321" providerId="AD" clId="Web-{DA04D7DF-B3FE-48B8-9680-B633A08B5EC8}" dt="2023-02-24T21:40:19.006" v="1667"/>
          <ac:picMkLst>
            <pc:docMk/>
            <pc:sldMk cId="3916434168" sldId="311"/>
            <ac:picMk id="3" creationId="{28CBF0E9-50BD-E4F3-7910-187387D558BD}"/>
          </ac:picMkLst>
        </pc:picChg>
        <pc:picChg chg="add mod modCrop">
          <ac:chgData name="Guo, Jiechang" userId="S::jguo34@cougarnet.uh.edu::de906c4c-321b-45b7-95a8-e22935b06321" providerId="AD" clId="Web-{DA04D7DF-B3FE-48B8-9680-B633A08B5EC8}" dt="2023-02-24T21:41:00.148" v="1684" actId="1076"/>
          <ac:picMkLst>
            <pc:docMk/>
            <pc:sldMk cId="3916434168" sldId="311"/>
            <ac:picMk id="4" creationId="{146CD6DB-7C6D-66B5-4974-F5E72C10A0C2}"/>
          </ac:picMkLst>
        </pc:picChg>
        <pc:picChg chg="del">
          <ac:chgData name="Guo, Jiechang" userId="S::jguo34@cougarnet.uh.edu::de906c4c-321b-45b7-95a8-e22935b06321" providerId="AD" clId="Web-{DA04D7DF-B3FE-48B8-9680-B633A08B5EC8}" dt="2023-02-24T21:39:27.536" v="1661"/>
          <ac:picMkLst>
            <pc:docMk/>
            <pc:sldMk cId="3916434168" sldId="311"/>
            <ac:picMk id="6" creationId="{BA02CDF0-6750-B4E4-6676-FB060698F100}"/>
          </ac:picMkLst>
        </pc:picChg>
        <pc:picChg chg="add del mod modCrop">
          <ac:chgData name="Guo, Jiechang" userId="S::jguo34@cougarnet.uh.edu::de906c4c-321b-45b7-95a8-e22935b06321" providerId="AD" clId="Web-{DA04D7DF-B3FE-48B8-9680-B633A08B5EC8}" dt="2023-02-24T21:41:24.774" v="1693"/>
          <ac:picMkLst>
            <pc:docMk/>
            <pc:sldMk cId="3916434168" sldId="311"/>
            <ac:picMk id="7" creationId="{BC08F039-A22E-A344-2194-3DE6098B115E}"/>
          </ac:picMkLst>
        </pc:picChg>
      </pc:sldChg>
      <pc:sldChg chg="addSp delSp modSp add replId">
        <pc:chgData name="Guo, Jiechang" userId="S::jguo34@cougarnet.uh.edu::de906c4c-321b-45b7-95a8-e22935b06321" providerId="AD" clId="Web-{DA04D7DF-B3FE-48B8-9680-B633A08B5EC8}" dt="2023-02-24T21:49:51.180" v="1760" actId="20577"/>
        <pc:sldMkLst>
          <pc:docMk/>
          <pc:sldMk cId="3743318527" sldId="312"/>
        </pc:sldMkLst>
        <pc:spChg chg="mod">
          <ac:chgData name="Guo, Jiechang" userId="S::jguo34@cougarnet.uh.edu::de906c4c-321b-45b7-95a8-e22935b06321" providerId="AD" clId="Web-{DA04D7DF-B3FE-48B8-9680-B633A08B5EC8}" dt="2023-02-24T21:49:51.180" v="1760" actId="20577"/>
          <ac:spMkLst>
            <pc:docMk/>
            <pc:sldMk cId="3743318527" sldId="312"/>
            <ac:spMk id="2" creationId="{00000000-0000-0000-0000-000000000000}"/>
          </ac:spMkLst>
        </pc:spChg>
        <pc:spChg chg="del">
          <ac:chgData name="Guo, Jiechang" userId="S::jguo34@cougarnet.uh.edu::de906c4c-321b-45b7-95a8-e22935b06321" providerId="AD" clId="Web-{DA04D7DF-B3FE-48B8-9680-B633A08B5EC8}" dt="2023-02-24T21:45:21.281" v="1746"/>
          <ac:spMkLst>
            <pc:docMk/>
            <pc:sldMk cId="3743318527" sldId="312"/>
            <ac:spMk id="5" creationId="{3722DDE0-1591-736E-8682-C8A6B42D699A}"/>
          </ac:spMkLst>
        </pc:spChg>
        <pc:spChg chg="add del mod">
          <ac:chgData name="Guo, Jiechang" userId="S::jguo34@cougarnet.uh.edu::de906c4c-321b-45b7-95a8-e22935b06321" providerId="AD" clId="Web-{DA04D7DF-B3FE-48B8-9680-B633A08B5EC8}" dt="2023-02-24T21:45:22.922" v="1750"/>
          <ac:spMkLst>
            <pc:docMk/>
            <pc:sldMk cId="3743318527" sldId="312"/>
            <ac:spMk id="6" creationId="{2ED9A91C-74C0-E2A1-CCCE-A02164459A8F}"/>
          </ac:spMkLst>
        </pc:spChg>
        <pc:spChg chg="add">
          <ac:chgData name="Guo, Jiechang" userId="S::jguo34@cougarnet.uh.edu::de906c4c-321b-45b7-95a8-e22935b06321" providerId="AD" clId="Web-{DA04D7DF-B3FE-48B8-9680-B633A08B5EC8}" dt="2023-02-24T21:45:27.672" v="1751"/>
          <ac:spMkLst>
            <pc:docMk/>
            <pc:sldMk cId="3743318527" sldId="312"/>
            <ac:spMk id="9" creationId="{6D195E23-DD67-1F2E-BC0B-D6FEAD4D2621}"/>
          </ac:spMkLst>
        </pc:spChg>
        <pc:picChg chg="add mod">
          <ac:chgData name="Guo, Jiechang" userId="S::jguo34@cougarnet.uh.edu::de906c4c-321b-45b7-95a8-e22935b06321" providerId="AD" clId="Web-{DA04D7DF-B3FE-48B8-9680-B633A08B5EC8}" dt="2023-02-24T21:42:38.213" v="1704" actId="1076"/>
          <ac:picMkLst>
            <pc:docMk/>
            <pc:sldMk cId="3743318527" sldId="312"/>
            <ac:picMk id="3" creationId="{B67972DF-96D7-709F-2C59-92661217810E}"/>
          </ac:picMkLst>
        </pc:picChg>
        <pc:picChg chg="del">
          <ac:chgData name="Guo, Jiechang" userId="S::jguo34@cougarnet.uh.edu::de906c4c-321b-45b7-95a8-e22935b06321" providerId="AD" clId="Web-{DA04D7DF-B3FE-48B8-9680-B633A08B5EC8}" dt="2023-02-24T21:41:27.164" v="1694"/>
          <ac:picMkLst>
            <pc:docMk/>
            <pc:sldMk cId="3743318527" sldId="312"/>
            <ac:picMk id="4" creationId="{146CD6DB-7C6D-66B5-4974-F5E72C10A0C2}"/>
          </ac:picMkLst>
        </pc:picChg>
        <pc:picChg chg="del">
          <ac:chgData name="Guo, Jiechang" userId="S::jguo34@cougarnet.uh.edu::de906c4c-321b-45b7-95a8-e22935b06321" providerId="AD" clId="Web-{DA04D7DF-B3FE-48B8-9680-B633A08B5EC8}" dt="2023-02-24T21:42:00.587" v="1695"/>
          <ac:picMkLst>
            <pc:docMk/>
            <pc:sldMk cId="3743318527" sldId="312"/>
            <ac:picMk id="7" creationId="{BC08F039-A22E-A344-2194-3DE6098B115E}"/>
          </ac:picMkLst>
        </pc:picChg>
      </pc:sldChg>
      <pc:sldChg chg="add del replId">
        <pc:chgData name="Guo, Jiechang" userId="S::jguo34@cougarnet.uh.edu::de906c4c-321b-45b7-95a8-e22935b06321" providerId="AD" clId="Web-{DA04D7DF-B3FE-48B8-9680-B633A08B5EC8}" dt="2023-02-24T22:53:37" v="2779"/>
        <pc:sldMkLst>
          <pc:docMk/>
          <pc:sldMk cId="564712095" sldId="314"/>
        </pc:sldMkLst>
      </pc:sldChg>
      <pc:sldChg chg="add del replId">
        <pc:chgData name="Guo, Jiechang" userId="S::jguo34@cougarnet.uh.edu::de906c4c-321b-45b7-95a8-e22935b06321" providerId="AD" clId="Web-{DA04D7DF-B3FE-48B8-9680-B633A08B5EC8}" dt="2023-02-24T21:42:19.025" v="1699"/>
        <pc:sldMkLst>
          <pc:docMk/>
          <pc:sldMk cId="726631587" sldId="314"/>
        </pc:sldMkLst>
      </pc:sldChg>
      <pc:sldChg chg="addSp delSp modSp add replId">
        <pc:chgData name="Guo, Jiechang" userId="S::jguo34@cougarnet.uh.edu::de906c4c-321b-45b7-95a8-e22935b06321" providerId="AD" clId="Web-{DA04D7DF-B3FE-48B8-9680-B633A08B5EC8}" dt="2023-02-24T23:25:52.593" v="3303" actId="1076"/>
        <pc:sldMkLst>
          <pc:docMk/>
          <pc:sldMk cId="3311529998" sldId="314"/>
        </pc:sldMkLst>
        <pc:picChg chg="del">
          <ac:chgData name="Guo, Jiechang" userId="S::jguo34@cougarnet.uh.edu::de906c4c-321b-45b7-95a8-e22935b06321" providerId="AD" clId="Web-{DA04D7DF-B3FE-48B8-9680-B633A08B5EC8}" dt="2023-02-24T23:25:33.467" v="3295"/>
          <ac:picMkLst>
            <pc:docMk/>
            <pc:sldMk cId="3311529998" sldId="314"/>
            <ac:picMk id="3" creationId="{D4AC75CC-4DFF-F9A2-699A-1510F7902B90}"/>
          </ac:picMkLst>
        </pc:picChg>
        <pc:picChg chg="add mod">
          <ac:chgData name="Guo, Jiechang" userId="S::jguo34@cougarnet.uh.edu::de906c4c-321b-45b7-95a8-e22935b06321" providerId="AD" clId="Web-{DA04D7DF-B3FE-48B8-9680-B633A08B5EC8}" dt="2023-02-24T23:25:52.593" v="3303" actId="1076"/>
          <ac:picMkLst>
            <pc:docMk/>
            <pc:sldMk cId="3311529998" sldId="314"/>
            <ac:picMk id="5" creationId="{DF9A26EA-ABAD-469E-A8FF-3000C15F77E0}"/>
          </ac:picMkLst>
        </pc:picChg>
      </pc:sldChg>
      <pc:sldChg chg="add del replId">
        <pc:chgData name="Guo, Jiechang" userId="S::jguo34@cougarnet.uh.edu::de906c4c-321b-45b7-95a8-e22935b06321" providerId="AD" clId="Web-{DA04D7DF-B3FE-48B8-9680-B633A08B5EC8}" dt="2023-02-24T21:42:18.150" v="1698"/>
        <pc:sldMkLst>
          <pc:docMk/>
          <pc:sldMk cId="1144264278" sldId="315"/>
        </pc:sldMkLst>
      </pc:sldChg>
      <pc:sldChg chg="add del replId">
        <pc:chgData name="Guo, Jiechang" userId="S::jguo34@cougarnet.uh.edu::de906c4c-321b-45b7-95a8-e22935b06321" providerId="AD" clId="Web-{DA04D7DF-B3FE-48B8-9680-B633A08B5EC8}" dt="2023-02-24T23:25:35.983" v="3297"/>
        <pc:sldMkLst>
          <pc:docMk/>
          <pc:sldMk cId="1759831871" sldId="315"/>
        </pc:sldMkLst>
      </pc:sldChg>
      <pc:sldChg chg="modSp add replId">
        <pc:chgData name="Guo, Jiechang" userId="S::jguo34@cougarnet.uh.edu::de906c4c-321b-45b7-95a8-e22935b06321" providerId="AD" clId="Web-{DA04D7DF-B3FE-48B8-9680-B633A08B5EC8}" dt="2023-02-24T23:43:00.266" v="3305" actId="1076"/>
        <pc:sldMkLst>
          <pc:docMk/>
          <pc:sldMk cId="1861392253" sldId="315"/>
        </pc:sldMkLst>
        <pc:picChg chg="mod">
          <ac:chgData name="Guo, Jiechang" userId="S::jguo34@cougarnet.uh.edu::de906c4c-321b-45b7-95a8-e22935b06321" providerId="AD" clId="Web-{DA04D7DF-B3FE-48B8-9680-B633A08B5EC8}" dt="2023-02-24T23:43:00.266" v="3305" actId="1076"/>
          <ac:picMkLst>
            <pc:docMk/>
            <pc:sldMk cId="1861392253" sldId="315"/>
            <ac:picMk id="5" creationId="{DF9A26EA-ABAD-469E-A8FF-3000C15F77E0}"/>
          </ac:picMkLst>
        </pc:picChg>
      </pc:sldChg>
      <pc:sldChg chg="modSp add replId">
        <pc:chgData name="Guo, Jiechang" userId="S::jguo34@cougarnet.uh.edu::de906c4c-321b-45b7-95a8-e22935b06321" providerId="AD" clId="Web-{DA04D7DF-B3FE-48B8-9680-B633A08B5EC8}" dt="2023-02-24T23:43:52.705" v="3308" actId="1076"/>
        <pc:sldMkLst>
          <pc:docMk/>
          <pc:sldMk cId="410875778" sldId="316"/>
        </pc:sldMkLst>
        <pc:picChg chg="mod">
          <ac:chgData name="Guo, Jiechang" userId="S::jguo34@cougarnet.uh.edu::de906c4c-321b-45b7-95a8-e22935b06321" providerId="AD" clId="Web-{DA04D7DF-B3FE-48B8-9680-B633A08B5EC8}" dt="2023-02-24T23:43:52.705" v="3308" actId="1076"/>
          <ac:picMkLst>
            <pc:docMk/>
            <pc:sldMk cId="410875778" sldId="316"/>
            <ac:picMk id="5" creationId="{DF9A26EA-ABAD-469E-A8FF-3000C15F77E0}"/>
          </ac:picMkLst>
        </pc:picChg>
      </pc:sldChg>
    </pc:docChg>
  </pc:docChgLst>
  <pc:docChgLst>
    <pc:chgData name="Guo, Jiechang" userId="de906c4c-321b-45b7-95a8-e22935b06321" providerId="ADAL" clId="{4C8C7410-5BCB-0641-9D47-D8C29F4E82F6}"/>
    <pc:docChg chg="undo custSel addSld delSld modSld sldOrd">
      <pc:chgData name="Guo, Jiechang" userId="de906c4c-321b-45b7-95a8-e22935b06321" providerId="ADAL" clId="{4C8C7410-5BCB-0641-9D47-D8C29F4E82F6}" dt="2023-02-28T21:30:59.096" v="7339" actId="207"/>
      <pc:docMkLst>
        <pc:docMk/>
      </pc:docMkLst>
      <pc:sldChg chg="addSp modSp">
        <pc:chgData name="Guo, Jiechang" userId="de906c4c-321b-45b7-95a8-e22935b06321" providerId="ADAL" clId="{4C8C7410-5BCB-0641-9D47-D8C29F4E82F6}" dt="2023-02-27T02:07:44.681" v="41"/>
        <pc:sldMkLst>
          <pc:docMk/>
          <pc:sldMk cId="0" sldId="256"/>
        </pc:sldMkLst>
        <pc:spChg chg="add mod">
          <ac:chgData name="Guo, Jiechang" userId="de906c4c-321b-45b7-95a8-e22935b06321" providerId="ADAL" clId="{4C8C7410-5BCB-0641-9D47-D8C29F4E82F6}" dt="2023-02-27T02:07:44.681" v="41"/>
          <ac:spMkLst>
            <pc:docMk/>
            <pc:sldMk cId="0" sldId="256"/>
            <ac:spMk id="6" creationId="{92D502DB-6062-1CC9-67F5-6A7927B08B3D}"/>
          </ac:spMkLst>
        </pc:spChg>
      </pc:sldChg>
      <pc:sldChg chg="addSp modSp mod">
        <pc:chgData name="Guo, Jiechang" userId="de906c4c-321b-45b7-95a8-e22935b06321" providerId="ADAL" clId="{4C8C7410-5BCB-0641-9D47-D8C29F4E82F6}" dt="2023-02-27T20:43:22.382" v="2253" actId="207"/>
        <pc:sldMkLst>
          <pc:docMk/>
          <pc:sldMk cId="0" sldId="257"/>
        </pc:sldMkLst>
        <pc:spChg chg="mod">
          <ac:chgData name="Guo, Jiechang" userId="de906c4c-321b-45b7-95a8-e22935b06321" providerId="ADAL" clId="{4C8C7410-5BCB-0641-9D47-D8C29F4E82F6}" dt="2023-02-27T02:08:36.386" v="95" actId="1035"/>
          <ac:spMkLst>
            <pc:docMk/>
            <pc:sldMk cId="0" sldId="257"/>
            <ac:spMk id="2" creationId="{00000000-0000-0000-0000-000000000000}"/>
          </ac:spMkLst>
        </pc:spChg>
        <pc:spChg chg="mod">
          <ac:chgData name="Guo, Jiechang" userId="de906c4c-321b-45b7-95a8-e22935b06321" providerId="ADAL" clId="{4C8C7410-5BCB-0641-9D47-D8C29F4E82F6}" dt="2023-02-27T20:43:22.382" v="2253" actId="207"/>
          <ac:spMkLst>
            <pc:docMk/>
            <pc:sldMk cId="0" sldId="257"/>
            <ac:spMk id="3" creationId="{00000000-0000-0000-0000-000000000000}"/>
          </ac:spMkLst>
        </pc:spChg>
        <pc:spChg chg="add mod">
          <ac:chgData name="Guo, Jiechang" userId="de906c4c-321b-45b7-95a8-e22935b06321" providerId="ADAL" clId="{4C8C7410-5BCB-0641-9D47-D8C29F4E82F6}" dt="2023-02-27T02:07:44.681" v="41"/>
          <ac:spMkLst>
            <pc:docMk/>
            <pc:sldMk cId="0" sldId="257"/>
            <ac:spMk id="4" creationId="{5E78F5E7-4F2A-8E0A-DBCA-F5D84F803DF2}"/>
          </ac:spMkLst>
        </pc:spChg>
      </pc:sldChg>
      <pc:sldChg chg="addSp delSp modSp mod modNotesTx">
        <pc:chgData name="Guo, Jiechang" userId="de906c4c-321b-45b7-95a8-e22935b06321" providerId="ADAL" clId="{4C8C7410-5BCB-0641-9D47-D8C29F4E82F6}" dt="2023-02-27T20:45:29.966" v="2276" actId="207"/>
        <pc:sldMkLst>
          <pc:docMk/>
          <pc:sldMk cId="0" sldId="258"/>
        </pc:sldMkLst>
        <pc:spChg chg="del">
          <ac:chgData name="Guo, Jiechang" userId="de906c4c-321b-45b7-95a8-e22935b06321" providerId="ADAL" clId="{4C8C7410-5BCB-0641-9D47-D8C29F4E82F6}" dt="2023-02-27T02:08:56.009" v="114" actId="478"/>
          <ac:spMkLst>
            <pc:docMk/>
            <pc:sldMk cId="0" sldId="258"/>
            <ac:spMk id="2" creationId="{00000000-0000-0000-0000-000000000000}"/>
          </ac:spMkLst>
        </pc:spChg>
        <pc:spChg chg="add mod">
          <ac:chgData name="Guo, Jiechang" userId="de906c4c-321b-45b7-95a8-e22935b06321" providerId="ADAL" clId="{4C8C7410-5BCB-0641-9D47-D8C29F4E82F6}" dt="2023-02-27T02:07:44.681" v="41"/>
          <ac:spMkLst>
            <pc:docMk/>
            <pc:sldMk cId="0" sldId="258"/>
            <ac:spMk id="4" creationId="{807217B9-D868-D970-5C37-4F8515E5C0A2}"/>
          </ac:spMkLst>
        </pc:spChg>
        <pc:spChg chg="add mod">
          <ac:chgData name="Guo, Jiechang" userId="de906c4c-321b-45b7-95a8-e22935b06321" providerId="ADAL" clId="{4C8C7410-5BCB-0641-9D47-D8C29F4E82F6}" dt="2023-02-27T02:08:53.907" v="113" actId="20577"/>
          <ac:spMkLst>
            <pc:docMk/>
            <pc:sldMk cId="0" sldId="258"/>
            <ac:spMk id="5" creationId="{5DC9F749-34D4-32CF-A7C1-88E6579EB97D}"/>
          </ac:spMkLst>
        </pc:spChg>
        <pc:spChg chg="add del mod">
          <ac:chgData name="Guo, Jiechang" userId="de906c4c-321b-45b7-95a8-e22935b06321" providerId="ADAL" clId="{4C8C7410-5BCB-0641-9D47-D8C29F4E82F6}" dt="2023-02-27T02:09:01.286" v="117" actId="478"/>
          <ac:spMkLst>
            <pc:docMk/>
            <pc:sldMk cId="0" sldId="258"/>
            <ac:spMk id="7" creationId="{F57C0E5B-95E0-FCC3-D890-BCAFBF3A9183}"/>
          </ac:spMkLst>
        </pc:spChg>
        <pc:spChg chg="mod">
          <ac:chgData name="Guo, Jiechang" userId="de906c4c-321b-45b7-95a8-e22935b06321" providerId="ADAL" clId="{4C8C7410-5BCB-0641-9D47-D8C29F4E82F6}" dt="2023-02-27T02:18:00.711" v="586" actId="403"/>
          <ac:spMkLst>
            <pc:docMk/>
            <pc:sldMk cId="0" sldId="258"/>
            <ac:spMk id="860" creationId="{21AECA28-B1ED-DF99-BE7D-C4EA19FD9EB8}"/>
          </ac:spMkLst>
        </pc:spChg>
        <pc:spChg chg="mod">
          <ac:chgData name="Guo, Jiechang" userId="de906c4c-321b-45b7-95a8-e22935b06321" providerId="ADAL" clId="{4C8C7410-5BCB-0641-9D47-D8C29F4E82F6}" dt="2023-02-27T20:45:13.023" v="2273" actId="207"/>
          <ac:spMkLst>
            <pc:docMk/>
            <pc:sldMk cId="0" sldId="258"/>
            <ac:spMk id="861" creationId="{29500535-0332-8613-F905-227F8F190F34}"/>
          </ac:spMkLst>
        </pc:spChg>
        <pc:spChg chg="mod">
          <ac:chgData name="Guo, Jiechang" userId="de906c4c-321b-45b7-95a8-e22935b06321" providerId="ADAL" clId="{4C8C7410-5BCB-0641-9D47-D8C29F4E82F6}" dt="2023-02-27T20:45:29.966" v="2276" actId="207"/>
          <ac:spMkLst>
            <pc:docMk/>
            <pc:sldMk cId="0" sldId="258"/>
            <ac:spMk id="862" creationId="{7DC55440-7A92-7D48-1F4C-A6C7C6C56D10}"/>
          </ac:spMkLst>
        </pc:spChg>
        <pc:spChg chg="mod">
          <ac:chgData name="Guo, Jiechang" userId="de906c4c-321b-45b7-95a8-e22935b06321" providerId="ADAL" clId="{4C8C7410-5BCB-0641-9D47-D8C29F4E82F6}" dt="2023-02-27T20:45:26.441" v="2275" actId="207"/>
          <ac:spMkLst>
            <pc:docMk/>
            <pc:sldMk cId="0" sldId="258"/>
            <ac:spMk id="864" creationId="{33F94010-3A49-F088-4157-4E4648954608}"/>
          </ac:spMkLst>
        </pc:spChg>
        <pc:spChg chg="mod">
          <ac:chgData name="Guo, Jiechang" userId="de906c4c-321b-45b7-95a8-e22935b06321" providerId="ADAL" clId="{4C8C7410-5BCB-0641-9D47-D8C29F4E82F6}" dt="2023-02-27T20:45:17.343" v="2274" actId="207"/>
          <ac:spMkLst>
            <pc:docMk/>
            <pc:sldMk cId="0" sldId="258"/>
            <ac:spMk id="866" creationId="{B3774F29-77F6-FDA0-E0DD-F85EE415DBD4}"/>
          </ac:spMkLst>
        </pc:spChg>
        <pc:picChg chg="mod">
          <ac:chgData name="Guo, Jiechang" userId="de906c4c-321b-45b7-95a8-e22935b06321" providerId="ADAL" clId="{4C8C7410-5BCB-0641-9D47-D8C29F4E82F6}" dt="2023-02-27T02:15:40.790" v="350" actId="1038"/>
          <ac:picMkLst>
            <pc:docMk/>
            <pc:sldMk cId="0" sldId="258"/>
            <ac:picMk id="856" creationId="{981CD98D-777C-2B0A-5AB5-56F5B5B791B9}"/>
          </ac:picMkLst>
        </pc:picChg>
        <pc:picChg chg="mod">
          <ac:chgData name="Guo, Jiechang" userId="de906c4c-321b-45b7-95a8-e22935b06321" providerId="ADAL" clId="{4C8C7410-5BCB-0641-9D47-D8C29F4E82F6}" dt="2023-02-27T02:15:32.717" v="329" actId="1037"/>
          <ac:picMkLst>
            <pc:docMk/>
            <pc:sldMk cId="0" sldId="258"/>
            <ac:picMk id="865" creationId="{DA058975-FBDD-0BB0-7AE1-BEF2C7ECD8BD}"/>
          </ac:picMkLst>
        </pc:picChg>
      </pc:sldChg>
      <pc:sldChg chg="addSp delSp modSp mod">
        <pc:chgData name="Guo, Jiechang" userId="de906c4c-321b-45b7-95a8-e22935b06321" providerId="ADAL" clId="{4C8C7410-5BCB-0641-9D47-D8C29F4E82F6}" dt="2023-02-27T20:46:05.397" v="2278" actId="403"/>
        <pc:sldMkLst>
          <pc:docMk/>
          <pc:sldMk cId="0" sldId="260"/>
        </pc:sldMkLst>
        <pc:spChg chg="del">
          <ac:chgData name="Guo, Jiechang" userId="de906c4c-321b-45b7-95a8-e22935b06321" providerId="ADAL" clId="{4C8C7410-5BCB-0641-9D47-D8C29F4E82F6}" dt="2023-02-27T02:11:04.400" v="204" actId="478"/>
          <ac:spMkLst>
            <pc:docMk/>
            <pc:sldMk cId="0" sldId="260"/>
            <ac:spMk id="2" creationId="{00000000-0000-0000-0000-000000000000}"/>
          </ac:spMkLst>
        </pc:spChg>
        <pc:spChg chg="mod">
          <ac:chgData name="Guo, Jiechang" userId="de906c4c-321b-45b7-95a8-e22935b06321" providerId="ADAL" clId="{4C8C7410-5BCB-0641-9D47-D8C29F4E82F6}" dt="2023-02-27T20:46:05.397" v="2278" actId="403"/>
          <ac:spMkLst>
            <pc:docMk/>
            <pc:sldMk cId="0" sldId="260"/>
            <ac:spMk id="3" creationId="{A4002CF8-48FF-EEAA-3336-5B4C42039688}"/>
          </ac:spMkLst>
        </pc:spChg>
        <pc:spChg chg="add mod">
          <ac:chgData name="Guo, Jiechang" userId="de906c4c-321b-45b7-95a8-e22935b06321" providerId="ADAL" clId="{4C8C7410-5BCB-0641-9D47-D8C29F4E82F6}" dt="2023-02-27T02:07:44.681" v="41"/>
          <ac:spMkLst>
            <pc:docMk/>
            <pc:sldMk cId="0" sldId="260"/>
            <ac:spMk id="4" creationId="{3E949D51-D841-CD30-D78D-989B6CEA803D}"/>
          </ac:spMkLst>
        </pc:spChg>
        <pc:spChg chg="add mod">
          <ac:chgData name="Guo, Jiechang" userId="de906c4c-321b-45b7-95a8-e22935b06321" providerId="ADAL" clId="{4C8C7410-5BCB-0641-9D47-D8C29F4E82F6}" dt="2023-02-27T02:12:42.946" v="224" actId="20577"/>
          <ac:spMkLst>
            <pc:docMk/>
            <pc:sldMk cId="0" sldId="260"/>
            <ac:spMk id="5" creationId="{50B40A97-968C-70B1-0BDA-B44F428FE24C}"/>
          </ac:spMkLst>
        </pc:spChg>
      </pc:sldChg>
      <pc:sldChg chg="addSp delSp modSp mod ord modNotesTx">
        <pc:chgData name="Guo, Jiechang" userId="de906c4c-321b-45b7-95a8-e22935b06321" providerId="ADAL" clId="{4C8C7410-5BCB-0641-9D47-D8C29F4E82F6}" dt="2023-02-28T16:28:43.306" v="7268" actId="20577"/>
        <pc:sldMkLst>
          <pc:docMk/>
          <pc:sldMk cId="0" sldId="261"/>
        </pc:sldMkLst>
        <pc:spChg chg="del">
          <ac:chgData name="Guo, Jiechang" userId="de906c4c-321b-45b7-95a8-e22935b06321" providerId="ADAL" clId="{4C8C7410-5BCB-0641-9D47-D8C29F4E82F6}" dt="2023-02-27T02:26:53.615" v="952" actId="478"/>
          <ac:spMkLst>
            <pc:docMk/>
            <pc:sldMk cId="0" sldId="261"/>
            <ac:spMk id="2" creationId="{00000000-0000-0000-0000-000000000000}"/>
          </ac:spMkLst>
        </pc:spChg>
        <pc:spChg chg="add mod">
          <ac:chgData name="Guo, Jiechang" userId="de906c4c-321b-45b7-95a8-e22935b06321" providerId="ADAL" clId="{4C8C7410-5BCB-0641-9D47-D8C29F4E82F6}" dt="2023-02-27T02:07:44.681" v="41"/>
          <ac:spMkLst>
            <pc:docMk/>
            <pc:sldMk cId="0" sldId="261"/>
            <ac:spMk id="4" creationId="{FFFD2356-85BC-5AEB-510F-3D9D1555D62F}"/>
          </ac:spMkLst>
        </pc:spChg>
        <pc:spChg chg="add del mod">
          <ac:chgData name="Guo, Jiechang" userId="de906c4c-321b-45b7-95a8-e22935b06321" providerId="ADAL" clId="{4C8C7410-5BCB-0641-9D47-D8C29F4E82F6}" dt="2023-02-27T02:26:50.512" v="951" actId="478"/>
          <ac:spMkLst>
            <pc:docMk/>
            <pc:sldMk cId="0" sldId="261"/>
            <ac:spMk id="5" creationId="{97D8D68F-AEE9-EA0A-5BEC-D6F1F06799FB}"/>
          </ac:spMkLst>
        </pc:spChg>
        <pc:spChg chg="add del mod">
          <ac:chgData name="Guo, Jiechang" userId="de906c4c-321b-45b7-95a8-e22935b06321" providerId="ADAL" clId="{4C8C7410-5BCB-0641-9D47-D8C29F4E82F6}" dt="2023-02-28T01:17:33.336" v="5888"/>
          <ac:spMkLst>
            <pc:docMk/>
            <pc:sldMk cId="0" sldId="261"/>
            <ac:spMk id="5" creationId="{CE0D40A0-C204-3ED0-7E95-841C10F4FA16}"/>
          </ac:spMkLst>
        </pc:spChg>
        <pc:spChg chg="mod">
          <ac:chgData name="Guo, Jiechang" userId="de906c4c-321b-45b7-95a8-e22935b06321" providerId="ADAL" clId="{4C8C7410-5BCB-0641-9D47-D8C29F4E82F6}" dt="2023-02-27T19:16:42.570" v="1175" actId="404"/>
          <ac:spMkLst>
            <pc:docMk/>
            <pc:sldMk cId="0" sldId="261"/>
            <ac:spMk id="6" creationId="{84CBCBA0-1AD1-E065-27F9-D09ABA4DF36A}"/>
          </ac:spMkLst>
        </pc:spChg>
        <pc:spChg chg="add del mod">
          <ac:chgData name="Guo, Jiechang" userId="de906c4c-321b-45b7-95a8-e22935b06321" providerId="ADAL" clId="{4C8C7410-5BCB-0641-9D47-D8C29F4E82F6}" dt="2023-02-27T02:26:57.307" v="953" actId="478"/>
          <ac:spMkLst>
            <pc:docMk/>
            <pc:sldMk cId="0" sldId="261"/>
            <ac:spMk id="8" creationId="{359A2F03-1387-E136-F05A-CDAE87E6EE12}"/>
          </ac:spMkLst>
        </pc:spChg>
        <pc:spChg chg="add mod">
          <ac:chgData name="Guo, Jiechang" userId="de906c4c-321b-45b7-95a8-e22935b06321" providerId="ADAL" clId="{4C8C7410-5BCB-0641-9D47-D8C29F4E82F6}" dt="2023-02-28T01:33:28.058" v="6022" actId="1076"/>
          <ac:spMkLst>
            <pc:docMk/>
            <pc:sldMk cId="0" sldId="261"/>
            <ac:spMk id="8" creationId="{EBC71B7E-3B6F-6832-4BC9-45BF6F9165ED}"/>
          </ac:spMkLst>
        </pc:spChg>
        <pc:spChg chg="mod">
          <ac:chgData name="Guo, Jiechang" userId="de906c4c-321b-45b7-95a8-e22935b06321" providerId="ADAL" clId="{4C8C7410-5BCB-0641-9D47-D8C29F4E82F6}" dt="2023-02-28T01:36:03.095" v="6145" actId="1038"/>
          <ac:spMkLst>
            <pc:docMk/>
            <pc:sldMk cId="0" sldId="261"/>
            <ac:spMk id="9" creationId="{31B61F47-4ABF-A5F2-12BC-2B2F218BD63F}"/>
          </ac:spMkLst>
        </pc:spChg>
        <pc:spChg chg="add mod">
          <ac:chgData name="Guo, Jiechang" userId="de906c4c-321b-45b7-95a8-e22935b06321" providerId="ADAL" clId="{4C8C7410-5BCB-0641-9D47-D8C29F4E82F6}" dt="2023-02-27T02:27:03.153" v="954"/>
          <ac:spMkLst>
            <pc:docMk/>
            <pc:sldMk cId="0" sldId="261"/>
            <ac:spMk id="10" creationId="{DF7F5102-5F4A-E20E-FDA0-C60E8F6AF63D}"/>
          </ac:spMkLst>
        </pc:spChg>
        <pc:spChg chg="add mod">
          <ac:chgData name="Guo, Jiechang" userId="de906c4c-321b-45b7-95a8-e22935b06321" providerId="ADAL" clId="{4C8C7410-5BCB-0641-9D47-D8C29F4E82F6}" dt="2023-02-28T01:35:59.309" v="6139" actId="1038"/>
          <ac:spMkLst>
            <pc:docMk/>
            <pc:sldMk cId="0" sldId="261"/>
            <ac:spMk id="11" creationId="{31D75494-4E57-998B-6A88-7FB2B72DCD46}"/>
          </ac:spMkLst>
        </pc:spChg>
        <pc:spChg chg="add del">
          <ac:chgData name="Guo, Jiechang" userId="de906c4c-321b-45b7-95a8-e22935b06321" providerId="ADAL" clId="{4C8C7410-5BCB-0641-9D47-D8C29F4E82F6}" dt="2023-02-27T02:36:04.153" v="1132" actId="22"/>
          <ac:spMkLst>
            <pc:docMk/>
            <pc:sldMk cId="0" sldId="261"/>
            <ac:spMk id="13" creationId="{F959C043-0FF7-A868-F7DB-0BE0238267FD}"/>
          </ac:spMkLst>
        </pc:spChg>
        <pc:spChg chg="add del mod">
          <ac:chgData name="Guo, Jiechang" userId="de906c4c-321b-45b7-95a8-e22935b06321" providerId="ADAL" clId="{4C8C7410-5BCB-0641-9D47-D8C29F4E82F6}" dt="2023-02-27T02:36:11.798" v="1137"/>
          <ac:spMkLst>
            <pc:docMk/>
            <pc:sldMk cId="0" sldId="261"/>
            <ac:spMk id="14" creationId="{46F1C229-91AD-63B3-C44B-31F526D8FAB4}"/>
          </ac:spMkLst>
        </pc:spChg>
        <pc:graphicFrameChg chg="del modGraphic">
          <ac:chgData name="Guo, Jiechang" userId="de906c4c-321b-45b7-95a8-e22935b06321" providerId="ADAL" clId="{4C8C7410-5BCB-0641-9D47-D8C29F4E82F6}" dt="2023-02-27T02:36:23.936" v="1141" actId="478"/>
          <ac:graphicFrameMkLst>
            <pc:docMk/>
            <pc:sldMk cId="0" sldId="261"/>
            <ac:graphicFrameMk id="12" creationId="{A183BBF3-396C-981A-6A4C-B507AD2293CF}"/>
          </ac:graphicFrameMkLst>
        </pc:graphicFrameChg>
        <pc:picChg chg="mod">
          <ac:chgData name="Guo, Jiechang" userId="de906c4c-321b-45b7-95a8-e22935b06321" providerId="ADAL" clId="{4C8C7410-5BCB-0641-9D47-D8C29F4E82F6}" dt="2023-02-28T01:18:04.167" v="5890" actId="1035"/>
          <ac:picMkLst>
            <pc:docMk/>
            <pc:sldMk cId="0" sldId="261"/>
            <ac:picMk id="3" creationId="{80C3A47C-726E-1A0B-04C2-056E9FC04009}"/>
          </ac:picMkLst>
        </pc:picChg>
      </pc:sldChg>
      <pc:sldChg chg="addSp delSp modSp mod modNotesTx">
        <pc:chgData name="Guo, Jiechang" userId="de906c4c-321b-45b7-95a8-e22935b06321" providerId="ADAL" clId="{4C8C7410-5BCB-0641-9D47-D8C29F4E82F6}" dt="2023-02-28T21:30:59.096" v="7339" actId="207"/>
        <pc:sldMkLst>
          <pc:docMk/>
          <pc:sldMk cId="0" sldId="262"/>
        </pc:sldMkLst>
        <pc:spChg chg="del">
          <ac:chgData name="Guo, Jiechang" userId="de906c4c-321b-45b7-95a8-e22935b06321" providerId="ADAL" clId="{4C8C7410-5BCB-0641-9D47-D8C29F4E82F6}" dt="2023-02-27T02:21:39.099" v="737" actId="478"/>
          <ac:spMkLst>
            <pc:docMk/>
            <pc:sldMk cId="0" sldId="262"/>
            <ac:spMk id="2" creationId="{00000000-0000-0000-0000-000000000000}"/>
          </ac:spMkLst>
        </pc:spChg>
        <pc:spChg chg="add mod">
          <ac:chgData name="Guo, Jiechang" userId="de906c4c-321b-45b7-95a8-e22935b06321" providerId="ADAL" clId="{4C8C7410-5BCB-0641-9D47-D8C29F4E82F6}" dt="2023-02-27T02:07:44.681" v="41"/>
          <ac:spMkLst>
            <pc:docMk/>
            <pc:sldMk cId="0" sldId="262"/>
            <ac:spMk id="4" creationId="{964EFF3B-286C-C178-8755-5F7DA6566002}"/>
          </ac:spMkLst>
        </pc:spChg>
        <pc:spChg chg="mod">
          <ac:chgData name="Guo, Jiechang" userId="de906c4c-321b-45b7-95a8-e22935b06321" providerId="ADAL" clId="{4C8C7410-5BCB-0641-9D47-D8C29F4E82F6}" dt="2023-02-27T02:20:25.488" v="628" actId="1036"/>
          <ac:spMkLst>
            <pc:docMk/>
            <pc:sldMk cId="0" sldId="262"/>
            <ac:spMk id="5" creationId="{3722DDE0-1591-736E-8682-C8A6B42D699A}"/>
          </ac:spMkLst>
        </pc:spChg>
        <pc:spChg chg="add mod">
          <ac:chgData name="Guo, Jiechang" userId="de906c4c-321b-45b7-95a8-e22935b06321" providerId="ADAL" clId="{4C8C7410-5BCB-0641-9D47-D8C29F4E82F6}" dt="2023-02-27T02:21:37.046" v="736" actId="20577"/>
          <ac:spMkLst>
            <pc:docMk/>
            <pc:sldMk cId="0" sldId="262"/>
            <ac:spMk id="6" creationId="{4E25947B-DB82-404F-2CBE-2E6CB8CD4E32}"/>
          </ac:spMkLst>
        </pc:spChg>
        <pc:spChg chg="add del mod">
          <ac:chgData name="Guo, Jiechang" userId="de906c4c-321b-45b7-95a8-e22935b06321" providerId="ADAL" clId="{4C8C7410-5BCB-0641-9D47-D8C29F4E82F6}" dt="2023-02-27T02:21:41.164" v="738" actId="478"/>
          <ac:spMkLst>
            <pc:docMk/>
            <pc:sldMk cId="0" sldId="262"/>
            <ac:spMk id="8" creationId="{D11041A4-A774-3699-E8B2-84A2D6105671}"/>
          </ac:spMkLst>
        </pc:spChg>
        <pc:spChg chg="mod">
          <ac:chgData name="Guo, Jiechang" userId="de906c4c-321b-45b7-95a8-e22935b06321" providerId="ADAL" clId="{4C8C7410-5BCB-0641-9D47-D8C29F4E82F6}" dt="2023-02-27T20:46:33.056" v="2281" actId="207"/>
          <ac:spMkLst>
            <pc:docMk/>
            <pc:sldMk cId="0" sldId="262"/>
            <ac:spMk id="9" creationId="{F3F15F9A-598B-1E6D-4A8B-54DCC8917A3C}"/>
          </ac:spMkLst>
        </pc:spChg>
      </pc:sldChg>
      <pc:sldChg chg="addSp delSp modSp mod modNotesTx">
        <pc:chgData name="Guo, Jiechang" userId="de906c4c-321b-45b7-95a8-e22935b06321" providerId="ADAL" clId="{4C8C7410-5BCB-0641-9D47-D8C29F4E82F6}" dt="2023-02-28T02:12:04.994" v="7141" actId="20577"/>
        <pc:sldMkLst>
          <pc:docMk/>
          <pc:sldMk cId="0" sldId="263"/>
        </pc:sldMkLst>
        <pc:spChg chg="del">
          <ac:chgData name="Guo, Jiechang" userId="de906c4c-321b-45b7-95a8-e22935b06321" providerId="ADAL" clId="{4C8C7410-5BCB-0641-9D47-D8C29F4E82F6}" dt="2023-02-27T02:28:16.557" v="974" actId="478"/>
          <ac:spMkLst>
            <pc:docMk/>
            <pc:sldMk cId="0" sldId="263"/>
            <ac:spMk id="2" creationId="{00000000-0000-0000-0000-000000000000}"/>
          </ac:spMkLst>
        </pc:spChg>
        <pc:spChg chg="mod">
          <ac:chgData name="Guo, Jiechang" userId="de906c4c-321b-45b7-95a8-e22935b06321" providerId="ADAL" clId="{4C8C7410-5BCB-0641-9D47-D8C29F4E82F6}" dt="2023-02-28T01:46:15.726" v="6611" actId="20577"/>
          <ac:spMkLst>
            <pc:docMk/>
            <pc:sldMk cId="0" sldId="263"/>
            <ac:spMk id="3" creationId="{FF96C44D-508A-CA2D-05ED-51C3C17670EC}"/>
          </ac:spMkLst>
        </pc:spChg>
        <pc:spChg chg="add mod">
          <ac:chgData name="Guo, Jiechang" userId="de906c4c-321b-45b7-95a8-e22935b06321" providerId="ADAL" clId="{4C8C7410-5BCB-0641-9D47-D8C29F4E82F6}" dt="2023-02-27T02:07:44.681" v="41"/>
          <ac:spMkLst>
            <pc:docMk/>
            <pc:sldMk cId="0" sldId="263"/>
            <ac:spMk id="4" creationId="{034ECC54-1278-D2A4-2305-ED3F6E66A0A1}"/>
          </ac:spMkLst>
        </pc:spChg>
        <pc:spChg chg="add mod">
          <ac:chgData name="Guo, Jiechang" userId="de906c4c-321b-45b7-95a8-e22935b06321" providerId="ADAL" clId="{4C8C7410-5BCB-0641-9D47-D8C29F4E82F6}" dt="2023-02-27T02:28:14.093" v="973" actId="20577"/>
          <ac:spMkLst>
            <pc:docMk/>
            <pc:sldMk cId="0" sldId="263"/>
            <ac:spMk id="5" creationId="{EC57DC65-C2F8-7F91-768D-51E17885FD0B}"/>
          </ac:spMkLst>
        </pc:spChg>
        <pc:spChg chg="add del mod">
          <ac:chgData name="Guo, Jiechang" userId="de906c4c-321b-45b7-95a8-e22935b06321" providerId="ADAL" clId="{4C8C7410-5BCB-0641-9D47-D8C29F4E82F6}" dt="2023-02-27T02:28:18.281" v="975" actId="478"/>
          <ac:spMkLst>
            <pc:docMk/>
            <pc:sldMk cId="0" sldId="263"/>
            <ac:spMk id="7" creationId="{85BCBB1E-C9C5-B09E-2ADA-33CCF7FC328F}"/>
          </ac:spMkLst>
        </pc:spChg>
      </pc:sldChg>
      <pc:sldChg chg="addSp delSp modSp mod modNotesTx">
        <pc:chgData name="Guo, Jiechang" userId="de906c4c-321b-45b7-95a8-e22935b06321" providerId="ADAL" clId="{4C8C7410-5BCB-0641-9D47-D8C29F4E82F6}" dt="2023-02-28T01:42:09.755" v="6481" actId="20577"/>
        <pc:sldMkLst>
          <pc:docMk/>
          <pc:sldMk cId="1557349745" sldId="291"/>
        </pc:sldMkLst>
        <pc:spChg chg="del">
          <ac:chgData name="Guo, Jiechang" userId="de906c4c-321b-45b7-95a8-e22935b06321" providerId="ADAL" clId="{4C8C7410-5BCB-0641-9D47-D8C29F4E82F6}" dt="2023-02-27T02:22:46.061" v="774" actId="478"/>
          <ac:spMkLst>
            <pc:docMk/>
            <pc:sldMk cId="1557349745" sldId="291"/>
            <ac:spMk id="2" creationId="{00000000-0000-0000-0000-000000000000}"/>
          </ac:spMkLst>
        </pc:spChg>
        <pc:spChg chg="add mod">
          <ac:chgData name="Guo, Jiechang" userId="de906c4c-321b-45b7-95a8-e22935b06321" providerId="ADAL" clId="{4C8C7410-5BCB-0641-9D47-D8C29F4E82F6}" dt="2023-02-27T02:07:44.681" v="41"/>
          <ac:spMkLst>
            <pc:docMk/>
            <pc:sldMk cId="1557349745" sldId="291"/>
            <ac:spMk id="3" creationId="{D9F84D67-8460-452A-5409-D457D961E5EE}"/>
          </ac:spMkLst>
        </pc:spChg>
        <pc:spChg chg="add mod">
          <ac:chgData name="Guo, Jiechang" userId="de906c4c-321b-45b7-95a8-e22935b06321" providerId="ADAL" clId="{4C8C7410-5BCB-0641-9D47-D8C29F4E82F6}" dt="2023-02-27T23:10:51.684" v="5389" actId="20577"/>
          <ac:spMkLst>
            <pc:docMk/>
            <pc:sldMk cId="1557349745" sldId="291"/>
            <ac:spMk id="4" creationId="{B1AEB882-FF50-BEE7-3F2E-5617943B8175}"/>
          </ac:spMkLst>
        </pc:spChg>
        <pc:spChg chg="mod">
          <ac:chgData name="Guo, Jiechang" userId="de906c4c-321b-45b7-95a8-e22935b06321" providerId="ADAL" clId="{4C8C7410-5BCB-0641-9D47-D8C29F4E82F6}" dt="2023-02-27T02:25:39.459" v="872" actId="1076"/>
          <ac:spMkLst>
            <pc:docMk/>
            <pc:sldMk cId="1557349745" sldId="291"/>
            <ac:spMk id="6" creationId="{888D9980-0162-2204-6F22-54D08ACB5883}"/>
          </ac:spMkLst>
        </pc:spChg>
        <pc:spChg chg="add del mod">
          <ac:chgData name="Guo, Jiechang" userId="de906c4c-321b-45b7-95a8-e22935b06321" providerId="ADAL" clId="{4C8C7410-5BCB-0641-9D47-D8C29F4E82F6}" dt="2023-02-27T02:22:49.484" v="775" actId="478"/>
          <ac:spMkLst>
            <pc:docMk/>
            <pc:sldMk cId="1557349745" sldId="291"/>
            <ac:spMk id="8" creationId="{BA3D2E07-3BE2-7632-AB57-41D0FAF801C9}"/>
          </ac:spMkLst>
        </pc:spChg>
        <pc:spChg chg="mod">
          <ac:chgData name="Guo, Jiechang" userId="de906c4c-321b-45b7-95a8-e22935b06321" providerId="ADAL" clId="{4C8C7410-5BCB-0641-9D47-D8C29F4E82F6}" dt="2023-02-27T20:46:49.353" v="2283" actId="207"/>
          <ac:spMkLst>
            <pc:docMk/>
            <pc:sldMk cId="1557349745" sldId="291"/>
            <ac:spMk id="9" creationId="{5DE05D3A-24E5-8969-8BB1-7E2846501E3C}"/>
          </ac:spMkLst>
        </pc:spChg>
        <pc:picChg chg="mod">
          <ac:chgData name="Guo, Jiechang" userId="de906c4c-321b-45b7-95a8-e22935b06321" providerId="ADAL" clId="{4C8C7410-5BCB-0641-9D47-D8C29F4E82F6}" dt="2023-02-28T01:07:51.373" v="5392" actId="1076"/>
          <ac:picMkLst>
            <pc:docMk/>
            <pc:sldMk cId="1557349745" sldId="291"/>
            <ac:picMk id="5" creationId="{564BE225-6435-D3DD-2A87-19C5E21158D7}"/>
          </ac:picMkLst>
        </pc:picChg>
      </pc:sldChg>
      <pc:sldChg chg="addSp delSp modSp mod ord">
        <pc:chgData name="Guo, Jiechang" userId="de906c4c-321b-45b7-95a8-e22935b06321" providerId="ADAL" clId="{4C8C7410-5BCB-0641-9D47-D8C29F4E82F6}" dt="2023-02-27T20:46:42.243" v="2282" actId="207"/>
        <pc:sldMkLst>
          <pc:docMk/>
          <pc:sldMk cId="162862916" sldId="292"/>
        </pc:sldMkLst>
        <pc:spChg chg="del">
          <ac:chgData name="Guo, Jiechang" userId="de906c4c-321b-45b7-95a8-e22935b06321" providerId="ADAL" clId="{4C8C7410-5BCB-0641-9D47-D8C29F4E82F6}" dt="2023-02-27T02:24:54.275" v="844" actId="478"/>
          <ac:spMkLst>
            <pc:docMk/>
            <pc:sldMk cId="162862916" sldId="292"/>
            <ac:spMk id="2" creationId="{00000000-0000-0000-0000-000000000000}"/>
          </ac:spMkLst>
        </pc:spChg>
        <pc:spChg chg="mod">
          <ac:chgData name="Guo, Jiechang" userId="de906c4c-321b-45b7-95a8-e22935b06321" providerId="ADAL" clId="{4C8C7410-5BCB-0641-9D47-D8C29F4E82F6}" dt="2023-02-27T02:25:32.533" v="871" actId="1037"/>
          <ac:spMkLst>
            <pc:docMk/>
            <pc:sldMk cId="162862916" sldId="292"/>
            <ac:spMk id="4" creationId="{CC042588-FEC3-BFAD-2248-3C8A763F35A9}"/>
          </ac:spMkLst>
        </pc:spChg>
        <pc:spChg chg="mod">
          <ac:chgData name="Guo, Jiechang" userId="de906c4c-321b-45b7-95a8-e22935b06321" providerId="ADAL" clId="{4C8C7410-5BCB-0641-9D47-D8C29F4E82F6}" dt="2023-02-27T20:46:42.243" v="2282" actId="207"/>
          <ac:spMkLst>
            <pc:docMk/>
            <pc:sldMk cId="162862916" sldId="292"/>
            <ac:spMk id="6" creationId="{030031CA-516D-C6D0-603A-B15990BBC8ED}"/>
          </ac:spMkLst>
        </pc:spChg>
        <pc:spChg chg="add mod">
          <ac:chgData name="Guo, Jiechang" userId="de906c4c-321b-45b7-95a8-e22935b06321" providerId="ADAL" clId="{4C8C7410-5BCB-0641-9D47-D8C29F4E82F6}" dt="2023-02-27T02:07:44.681" v="41"/>
          <ac:spMkLst>
            <pc:docMk/>
            <pc:sldMk cId="162862916" sldId="292"/>
            <ac:spMk id="7" creationId="{18C7E774-A446-C281-D168-BDEC1502BBC0}"/>
          </ac:spMkLst>
        </pc:spChg>
        <pc:spChg chg="add mod">
          <ac:chgData name="Guo, Jiechang" userId="de906c4c-321b-45b7-95a8-e22935b06321" providerId="ADAL" clId="{4C8C7410-5BCB-0641-9D47-D8C29F4E82F6}" dt="2023-02-27T02:25:06.729" v="859" actId="20577"/>
          <ac:spMkLst>
            <pc:docMk/>
            <pc:sldMk cId="162862916" sldId="292"/>
            <ac:spMk id="8" creationId="{5C8E66E2-6343-DACB-8B52-D9A85F0E11F2}"/>
          </ac:spMkLst>
        </pc:spChg>
        <pc:spChg chg="add del mod">
          <ac:chgData name="Guo, Jiechang" userId="de906c4c-321b-45b7-95a8-e22935b06321" providerId="ADAL" clId="{4C8C7410-5BCB-0641-9D47-D8C29F4E82F6}" dt="2023-02-27T02:25:12.156" v="861" actId="478"/>
          <ac:spMkLst>
            <pc:docMk/>
            <pc:sldMk cId="162862916" sldId="292"/>
            <ac:spMk id="10" creationId="{9996A6F9-6F5C-9C46-6D49-5961FADE9E43}"/>
          </ac:spMkLst>
        </pc:spChg>
      </pc:sldChg>
      <pc:sldChg chg="addSp delSp modSp mod modNotesTx">
        <pc:chgData name="Guo, Jiechang" userId="de906c4c-321b-45b7-95a8-e22935b06321" providerId="ADAL" clId="{4C8C7410-5BCB-0641-9D47-D8C29F4E82F6}" dt="2023-02-28T02:12:48.864" v="7233" actId="20577"/>
        <pc:sldMkLst>
          <pc:docMk/>
          <pc:sldMk cId="1361182289" sldId="296"/>
        </pc:sldMkLst>
        <pc:spChg chg="del">
          <ac:chgData name="Guo, Jiechang" userId="de906c4c-321b-45b7-95a8-e22935b06321" providerId="ADAL" clId="{4C8C7410-5BCB-0641-9D47-D8C29F4E82F6}" dt="2023-02-27T02:28:25.098" v="977" actId="478"/>
          <ac:spMkLst>
            <pc:docMk/>
            <pc:sldMk cId="1361182289" sldId="296"/>
            <ac:spMk id="2" creationId="{00000000-0000-0000-0000-000000000000}"/>
          </ac:spMkLst>
        </pc:spChg>
        <pc:spChg chg="add mod">
          <ac:chgData name="Guo, Jiechang" userId="de906c4c-321b-45b7-95a8-e22935b06321" providerId="ADAL" clId="{4C8C7410-5BCB-0641-9D47-D8C29F4E82F6}" dt="2023-02-28T01:51:15.920" v="6761" actId="14100"/>
          <ac:spMkLst>
            <pc:docMk/>
            <pc:sldMk cId="1361182289" sldId="296"/>
            <ac:spMk id="2" creationId="{E7387B4C-061F-2340-1269-24A95C7B7191}"/>
          </ac:spMkLst>
        </pc:spChg>
        <pc:spChg chg="add mod">
          <ac:chgData name="Guo, Jiechang" userId="de906c4c-321b-45b7-95a8-e22935b06321" providerId="ADAL" clId="{4C8C7410-5BCB-0641-9D47-D8C29F4E82F6}" dt="2023-02-27T02:07:44.681" v="41"/>
          <ac:spMkLst>
            <pc:docMk/>
            <pc:sldMk cId="1361182289" sldId="296"/>
            <ac:spMk id="3" creationId="{3236FB24-C33C-7968-DAA2-60391C88D4AB}"/>
          </ac:spMkLst>
        </pc:spChg>
        <pc:spChg chg="add mod">
          <ac:chgData name="Guo, Jiechang" userId="de906c4c-321b-45b7-95a8-e22935b06321" providerId="ADAL" clId="{4C8C7410-5BCB-0641-9D47-D8C29F4E82F6}" dt="2023-02-27T02:28:37.697" v="990" actId="20577"/>
          <ac:spMkLst>
            <pc:docMk/>
            <pc:sldMk cId="1361182289" sldId="296"/>
            <ac:spMk id="4" creationId="{92D42E8C-A3F6-083B-B282-943EFCFD01CF}"/>
          </ac:spMkLst>
        </pc:spChg>
        <pc:spChg chg="mod">
          <ac:chgData name="Guo, Jiechang" userId="de906c4c-321b-45b7-95a8-e22935b06321" providerId="ADAL" clId="{4C8C7410-5BCB-0641-9D47-D8C29F4E82F6}" dt="2023-02-27T02:28:53.728" v="997" actId="20577"/>
          <ac:spMkLst>
            <pc:docMk/>
            <pc:sldMk cId="1361182289" sldId="296"/>
            <ac:spMk id="5" creationId="{44F76E33-CC18-BE4D-4A9E-E8174BD6638B}"/>
          </ac:spMkLst>
        </pc:spChg>
        <pc:spChg chg="add del mod">
          <ac:chgData name="Guo, Jiechang" userId="de906c4c-321b-45b7-95a8-e22935b06321" providerId="ADAL" clId="{4C8C7410-5BCB-0641-9D47-D8C29F4E82F6}" dt="2023-02-27T02:28:28.930" v="979" actId="478"/>
          <ac:spMkLst>
            <pc:docMk/>
            <pc:sldMk cId="1361182289" sldId="296"/>
            <ac:spMk id="7" creationId="{790B7373-0A81-6523-0A71-BF1720129FDC}"/>
          </ac:spMkLst>
        </pc:spChg>
        <pc:spChg chg="add del mod">
          <ac:chgData name="Guo, Jiechang" userId="de906c4c-321b-45b7-95a8-e22935b06321" providerId="ADAL" clId="{4C8C7410-5BCB-0641-9D47-D8C29F4E82F6}" dt="2023-02-27T02:28:31.129" v="980" actId="478"/>
          <ac:spMkLst>
            <pc:docMk/>
            <pc:sldMk cId="1361182289" sldId="296"/>
            <ac:spMk id="9" creationId="{74C9648C-EBA4-6D5A-4020-7E748D558A0D}"/>
          </ac:spMkLst>
        </pc:spChg>
        <pc:picChg chg="mod">
          <ac:chgData name="Guo, Jiechang" userId="de906c4c-321b-45b7-95a8-e22935b06321" providerId="ADAL" clId="{4C8C7410-5BCB-0641-9D47-D8C29F4E82F6}" dt="2023-02-27T22:45:40.282" v="5307" actId="1036"/>
          <ac:picMkLst>
            <pc:docMk/>
            <pc:sldMk cId="1361182289" sldId="296"/>
            <ac:picMk id="1028" creationId="{A47C0E5D-535F-F604-BC58-8686B2E86CD2}"/>
          </ac:picMkLst>
        </pc:picChg>
      </pc:sldChg>
      <pc:sldChg chg="addSp modSp">
        <pc:chgData name="Guo, Jiechang" userId="de906c4c-321b-45b7-95a8-e22935b06321" providerId="ADAL" clId="{4C8C7410-5BCB-0641-9D47-D8C29F4E82F6}" dt="2023-02-27T02:07:44.681" v="41"/>
        <pc:sldMkLst>
          <pc:docMk/>
          <pc:sldMk cId="2214346693" sldId="303"/>
        </pc:sldMkLst>
        <pc:spChg chg="add mod">
          <ac:chgData name="Guo, Jiechang" userId="de906c4c-321b-45b7-95a8-e22935b06321" providerId="ADAL" clId="{4C8C7410-5BCB-0641-9D47-D8C29F4E82F6}" dt="2023-02-27T02:07:44.681" v="41"/>
          <ac:spMkLst>
            <pc:docMk/>
            <pc:sldMk cId="2214346693" sldId="303"/>
            <ac:spMk id="3" creationId="{DC9E8175-58ED-1876-7368-BB1A4B6BD788}"/>
          </ac:spMkLst>
        </pc:spChg>
      </pc:sldChg>
      <pc:sldChg chg="addSp delSp modSp mod modNotesTx">
        <pc:chgData name="Guo, Jiechang" userId="de906c4c-321b-45b7-95a8-e22935b06321" providerId="ADAL" clId="{4C8C7410-5BCB-0641-9D47-D8C29F4E82F6}" dt="2023-02-28T02:06:25.573" v="7012" actId="20577"/>
        <pc:sldMkLst>
          <pc:docMk/>
          <pc:sldMk cId="2787174366" sldId="306"/>
        </pc:sldMkLst>
        <pc:spChg chg="del mod">
          <ac:chgData name="Guo, Jiechang" userId="de906c4c-321b-45b7-95a8-e22935b06321" providerId="ADAL" clId="{4C8C7410-5BCB-0641-9D47-D8C29F4E82F6}" dt="2023-02-27T02:29:46.236" v="1026" actId="478"/>
          <ac:spMkLst>
            <pc:docMk/>
            <pc:sldMk cId="2787174366" sldId="306"/>
            <ac:spMk id="2" creationId="{00000000-0000-0000-0000-000000000000}"/>
          </ac:spMkLst>
        </pc:spChg>
        <pc:spChg chg="mod">
          <ac:chgData name="Guo, Jiechang" userId="de906c4c-321b-45b7-95a8-e22935b06321" providerId="ADAL" clId="{4C8C7410-5BCB-0641-9D47-D8C29F4E82F6}" dt="2023-02-27T21:14:29.765" v="4156" actId="20577"/>
          <ac:spMkLst>
            <pc:docMk/>
            <pc:sldMk cId="2787174366" sldId="306"/>
            <ac:spMk id="6" creationId="{AD21DC85-3CF6-4C28-B681-C91CB5C95490}"/>
          </ac:spMkLst>
        </pc:spChg>
        <pc:spChg chg="add mod">
          <ac:chgData name="Guo, Jiechang" userId="de906c4c-321b-45b7-95a8-e22935b06321" providerId="ADAL" clId="{4C8C7410-5BCB-0641-9D47-D8C29F4E82F6}" dt="2023-02-27T21:08:49.583" v="3701" actId="207"/>
          <ac:spMkLst>
            <pc:docMk/>
            <pc:sldMk cId="2787174366" sldId="306"/>
            <ac:spMk id="7" creationId="{14850E4A-A0DF-1D31-1480-5A97358EEEBC}"/>
          </ac:spMkLst>
        </pc:spChg>
        <pc:spChg chg="mod">
          <ac:chgData name="Guo, Jiechang" userId="de906c4c-321b-45b7-95a8-e22935b06321" providerId="ADAL" clId="{4C8C7410-5BCB-0641-9D47-D8C29F4E82F6}" dt="2023-02-27T21:11:28.743" v="3856" actId="1036"/>
          <ac:spMkLst>
            <pc:docMk/>
            <pc:sldMk cId="2787174366" sldId="306"/>
            <ac:spMk id="8" creationId="{0D708BCB-76BC-51DA-44BC-93BD45EE61C1}"/>
          </ac:spMkLst>
        </pc:spChg>
        <pc:spChg chg="mod">
          <ac:chgData name="Guo, Jiechang" userId="de906c4c-321b-45b7-95a8-e22935b06321" providerId="ADAL" clId="{4C8C7410-5BCB-0641-9D47-D8C29F4E82F6}" dt="2023-02-27T21:08:49.583" v="3701" actId="207"/>
          <ac:spMkLst>
            <pc:docMk/>
            <pc:sldMk cId="2787174366" sldId="306"/>
            <ac:spMk id="9" creationId="{C65F2445-31AF-EC3D-6B2A-486FF044A194}"/>
          </ac:spMkLst>
        </pc:spChg>
        <pc:spChg chg="mod">
          <ac:chgData name="Guo, Jiechang" userId="de906c4c-321b-45b7-95a8-e22935b06321" providerId="ADAL" clId="{4C8C7410-5BCB-0641-9D47-D8C29F4E82F6}" dt="2023-02-27T21:08:49.583" v="3701" actId="207"/>
          <ac:spMkLst>
            <pc:docMk/>
            <pc:sldMk cId="2787174366" sldId="306"/>
            <ac:spMk id="10" creationId="{666A1570-B317-1EE6-029D-02F1CC3D2AA9}"/>
          </ac:spMkLst>
        </pc:spChg>
        <pc:spChg chg="add mod">
          <ac:chgData name="Guo, Jiechang" userId="de906c4c-321b-45b7-95a8-e22935b06321" providerId="ADAL" clId="{4C8C7410-5BCB-0641-9D47-D8C29F4E82F6}" dt="2023-02-27T21:08:49.583" v="3701" actId="207"/>
          <ac:spMkLst>
            <pc:docMk/>
            <pc:sldMk cId="2787174366" sldId="306"/>
            <ac:spMk id="11" creationId="{91A0D221-5452-0B1F-75A3-C6F4FDB9D6E3}"/>
          </ac:spMkLst>
        </pc:spChg>
        <pc:spChg chg="add del mod">
          <ac:chgData name="Guo, Jiechang" userId="de906c4c-321b-45b7-95a8-e22935b06321" providerId="ADAL" clId="{4C8C7410-5BCB-0641-9D47-D8C29F4E82F6}" dt="2023-02-27T02:29:51.760" v="1029" actId="478"/>
          <ac:spMkLst>
            <pc:docMk/>
            <pc:sldMk cId="2787174366" sldId="306"/>
            <ac:spMk id="13" creationId="{5F61ACA8-96A8-20F1-F0CF-FD172CC2593B}"/>
          </ac:spMkLst>
        </pc:spChg>
        <pc:picChg chg="mod">
          <ac:chgData name="Guo, Jiechang" userId="de906c4c-321b-45b7-95a8-e22935b06321" providerId="ADAL" clId="{4C8C7410-5BCB-0641-9D47-D8C29F4E82F6}" dt="2023-02-27T21:11:32.745" v="3870" actId="1036"/>
          <ac:picMkLst>
            <pc:docMk/>
            <pc:sldMk cId="2787174366" sldId="306"/>
            <ac:picMk id="3" creationId="{933BAE72-A780-18DC-E144-533D76A05862}"/>
          </ac:picMkLst>
        </pc:picChg>
      </pc:sldChg>
      <pc:sldChg chg="addSp delSp modSp mod">
        <pc:chgData name="Guo, Jiechang" userId="de906c4c-321b-45b7-95a8-e22935b06321" providerId="ADAL" clId="{4C8C7410-5BCB-0641-9D47-D8C29F4E82F6}" dt="2023-02-27T21:29:15.160" v="5278" actId="207"/>
        <pc:sldMkLst>
          <pc:docMk/>
          <pc:sldMk cId="593366620" sldId="308"/>
        </pc:sldMkLst>
        <pc:spChg chg="del">
          <ac:chgData name="Guo, Jiechang" userId="de906c4c-321b-45b7-95a8-e22935b06321" providerId="ADAL" clId="{4C8C7410-5BCB-0641-9D47-D8C29F4E82F6}" dt="2023-02-27T02:33:09.786" v="1088" actId="478"/>
          <ac:spMkLst>
            <pc:docMk/>
            <pc:sldMk cId="593366620" sldId="308"/>
            <ac:spMk id="2" creationId="{00000000-0000-0000-0000-000000000000}"/>
          </ac:spMkLst>
        </pc:spChg>
        <pc:spChg chg="mod">
          <ac:chgData name="Guo, Jiechang" userId="de906c4c-321b-45b7-95a8-e22935b06321" providerId="ADAL" clId="{4C8C7410-5BCB-0641-9D47-D8C29F4E82F6}" dt="2023-02-27T21:29:15.160" v="5278" actId="207"/>
          <ac:spMkLst>
            <pc:docMk/>
            <pc:sldMk cId="593366620" sldId="308"/>
            <ac:spMk id="3" creationId="{9AA67FDA-B028-1C30-08A0-841E0A5E6D4A}"/>
          </ac:spMkLst>
        </pc:spChg>
        <pc:spChg chg="add mod">
          <ac:chgData name="Guo, Jiechang" userId="de906c4c-321b-45b7-95a8-e22935b06321" providerId="ADAL" clId="{4C8C7410-5BCB-0641-9D47-D8C29F4E82F6}" dt="2023-02-27T02:07:44.681" v="41"/>
          <ac:spMkLst>
            <pc:docMk/>
            <pc:sldMk cId="593366620" sldId="308"/>
            <ac:spMk id="4" creationId="{7ABAB977-D2C6-BEE0-EF6B-6877B54B431F}"/>
          </ac:spMkLst>
        </pc:spChg>
        <pc:spChg chg="add mod">
          <ac:chgData name="Guo, Jiechang" userId="de906c4c-321b-45b7-95a8-e22935b06321" providerId="ADAL" clId="{4C8C7410-5BCB-0641-9D47-D8C29F4E82F6}" dt="2023-02-27T02:33:15.319" v="1102" actId="20577"/>
          <ac:spMkLst>
            <pc:docMk/>
            <pc:sldMk cId="593366620" sldId="308"/>
            <ac:spMk id="5" creationId="{92554D55-C890-5509-1BCD-EABBA8A11B45}"/>
          </ac:spMkLst>
        </pc:spChg>
        <pc:spChg chg="del">
          <ac:chgData name="Guo, Jiechang" userId="de906c4c-321b-45b7-95a8-e22935b06321" providerId="ADAL" clId="{4C8C7410-5BCB-0641-9D47-D8C29F4E82F6}" dt="2023-02-27T02:33:18.362" v="1103" actId="478"/>
          <ac:spMkLst>
            <pc:docMk/>
            <pc:sldMk cId="593366620" sldId="308"/>
            <ac:spMk id="7" creationId="{FEAD1448-66F1-4963-9170-AFAAC611BA92}"/>
          </ac:spMkLst>
        </pc:spChg>
        <pc:spChg chg="add del mod">
          <ac:chgData name="Guo, Jiechang" userId="de906c4c-321b-45b7-95a8-e22935b06321" providerId="ADAL" clId="{4C8C7410-5BCB-0641-9D47-D8C29F4E82F6}" dt="2023-02-27T02:33:10.935" v="1089" actId="478"/>
          <ac:spMkLst>
            <pc:docMk/>
            <pc:sldMk cId="593366620" sldId="308"/>
            <ac:spMk id="8" creationId="{5327D866-3EC7-9C71-559A-ED6DAFCF24A6}"/>
          </ac:spMkLst>
        </pc:spChg>
        <pc:spChg chg="add del mod">
          <ac:chgData name="Guo, Jiechang" userId="de906c4c-321b-45b7-95a8-e22935b06321" providerId="ADAL" clId="{4C8C7410-5BCB-0641-9D47-D8C29F4E82F6}" dt="2023-02-27T02:34:33.850" v="1116" actId="478"/>
          <ac:spMkLst>
            <pc:docMk/>
            <pc:sldMk cId="593366620" sldId="308"/>
            <ac:spMk id="9" creationId="{1658D7ED-AEE3-BCF4-95FE-AE0981267CAA}"/>
          </ac:spMkLst>
        </pc:spChg>
      </pc:sldChg>
      <pc:sldChg chg="addSp delSp modSp mod modNotesTx">
        <pc:chgData name="Guo, Jiechang" userId="de906c4c-321b-45b7-95a8-e22935b06321" providerId="ADAL" clId="{4C8C7410-5BCB-0641-9D47-D8C29F4E82F6}" dt="2023-02-28T02:08:51.487" v="7097" actId="20577"/>
        <pc:sldMkLst>
          <pc:docMk/>
          <pc:sldMk cId="1535748879" sldId="310"/>
        </pc:sldMkLst>
        <pc:spChg chg="del">
          <ac:chgData name="Guo, Jiechang" userId="de906c4c-321b-45b7-95a8-e22935b06321" providerId="ADAL" clId="{4C8C7410-5BCB-0641-9D47-D8C29F4E82F6}" dt="2023-02-27T02:31:58.533" v="1064" actId="478"/>
          <ac:spMkLst>
            <pc:docMk/>
            <pc:sldMk cId="1535748879" sldId="310"/>
            <ac:spMk id="2" creationId="{00000000-0000-0000-0000-000000000000}"/>
          </ac:spMkLst>
        </pc:spChg>
        <pc:spChg chg="add mod">
          <ac:chgData name="Guo, Jiechang" userId="de906c4c-321b-45b7-95a8-e22935b06321" providerId="ADAL" clId="{4C8C7410-5BCB-0641-9D47-D8C29F4E82F6}" dt="2023-02-27T02:07:44.681" v="41"/>
          <ac:spMkLst>
            <pc:docMk/>
            <pc:sldMk cId="1535748879" sldId="310"/>
            <ac:spMk id="3" creationId="{3982E399-AF0E-BF4F-EE44-46CED41152E5}"/>
          </ac:spMkLst>
        </pc:spChg>
        <pc:spChg chg="add mod">
          <ac:chgData name="Guo, Jiechang" userId="de906c4c-321b-45b7-95a8-e22935b06321" providerId="ADAL" clId="{4C8C7410-5BCB-0641-9D47-D8C29F4E82F6}" dt="2023-02-27T02:32:07.248" v="1075" actId="20577"/>
          <ac:spMkLst>
            <pc:docMk/>
            <pc:sldMk cId="1535748879" sldId="310"/>
            <ac:spMk id="4" creationId="{EE5CD769-5ED3-F3DD-6705-07F49FE8F27D}"/>
          </ac:spMkLst>
        </pc:spChg>
        <pc:spChg chg="add del mod">
          <ac:chgData name="Guo, Jiechang" userId="de906c4c-321b-45b7-95a8-e22935b06321" providerId="ADAL" clId="{4C8C7410-5BCB-0641-9D47-D8C29F4E82F6}" dt="2023-02-27T02:32:02.207" v="1065" actId="478"/>
          <ac:spMkLst>
            <pc:docMk/>
            <pc:sldMk cId="1535748879" sldId="310"/>
            <ac:spMk id="6" creationId="{EAA785C5-7FD3-A87C-4840-5FD918DF4453}"/>
          </ac:spMkLst>
        </pc:spChg>
      </pc:sldChg>
      <pc:sldChg chg="addSp modSp mod">
        <pc:chgData name="Guo, Jiechang" userId="de906c4c-321b-45b7-95a8-e22935b06321" providerId="ADAL" clId="{4C8C7410-5BCB-0641-9D47-D8C29F4E82F6}" dt="2023-02-27T02:21:08.076" v="704" actId="1037"/>
        <pc:sldMkLst>
          <pc:docMk/>
          <pc:sldMk cId="3916434168" sldId="311"/>
        </pc:sldMkLst>
        <pc:spChg chg="add mod">
          <ac:chgData name="Guo, Jiechang" userId="de906c4c-321b-45b7-95a8-e22935b06321" providerId="ADAL" clId="{4C8C7410-5BCB-0641-9D47-D8C29F4E82F6}" dt="2023-02-27T02:07:44.681" v="41"/>
          <ac:spMkLst>
            <pc:docMk/>
            <pc:sldMk cId="3916434168" sldId="311"/>
            <ac:spMk id="3" creationId="{47016B80-505F-4ED7-ACE4-F3641F7A64C7}"/>
          </ac:spMkLst>
        </pc:spChg>
        <pc:spChg chg="mod">
          <ac:chgData name="Guo, Jiechang" userId="de906c4c-321b-45b7-95a8-e22935b06321" providerId="ADAL" clId="{4C8C7410-5BCB-0641-9D47-D8C29F4E82F6}" dt="2023-02-27T02:21:08.076" v="704" actId="1037"/>
          <ac:spMkLst>
            <pc:docMk/>
            <pc:sldMk cId="3916434168" sldId="311"/>
            <ac:spMk id="5" creationId="{3722DDE0-1591-736E-8682-C8A6B42D699A}"/>
          </ac:spMkLst>
        </pc:spChg>
      </pc:sldChg>
      <pc:sldChg chg="addSp modSp mod">
        <pc:chgData name="Guo, Jiechang" userId="de906c4c-321b-45b7-95a8-e22935b06321" providerId="ADAL" clId="{4C8C7410-5BCB-0641-9D47-D8C29F4E82F6}" dt="2023-02-27T02:24:07.945" v="841" actId="1037"/>
        <pc:sldMkLst>
          <pc:docMk/>
          <pc:sldMk cId="3743318527" sldId="312"/>
        </pc:sldMkLst>
        <pc:spChg chg="add mod">
          <ac:chgData name="Guo, Jiechang" userId="de906c4c-321b-45b7-95a8-e22935b06321" providerId="ADAL" clId="{4C8C7410-5BCB-0641-9D47-D8C29F4E82F6}" dt="2023-02-27T02:07:44.681" v="41"/>
          <ac:spMkLst>
            <pc:docMk/>
            <pc:sldMk cId="3743318527" sldId="312"/>
            <ac:spMk id="4" creationId="{DBA18D5B-7B5D-6623-6CB9-7582A20AB2CA}"/>
          </ac:spMkLst>
        </pc:spChg>
        <pc:spChg chg="mod">
          <ac:chgData name="Guo, Jiechang" userId="de906c4c-321b-45b7-95a8-e22935b06321" providerId="ADAL" clId="{4C8C7410-5BCB-0641-9D47-D8C29F4E82F6}" dt="2023-02-27T02:24:07.945" v="841" actId="1037"/>
          <ac:spMkLst>
            <pc:docMk/>
            <pc:sldMk cId="3743318527" sldId="312"/>
            <ac:spMk id="9" creationId="{6D195E23-DD67-1F2E-BC0B-D6FEAD4D2621}"/>
          </ac:spMkLst>
        </pc:spChg>
      </pc:sldChg>
      <pc:sldChg chg="addSp delSp modSp mod modNotesTx">
        <pc:chgData name="Guo, Jiechang" userId="de906c4c-321b-45b7-95a8-e22935b06321" providerId="ADAL" clId="{4C8C7410-5BCB-0641-9D47-D8C29F4E82F6}" dt="2023-02-28T01:50:17.983" v="6720" actId="1035"/>
        <pc:sldMkLst>
          <pc:docMk/>
          <pc:sldMk cId="3459087020" sldId="313"/>
        </pc:sldMkLst>
        <pc:spChg chg="del mod">
          <ac:chgData name="Guo, Jiechang" userId="de906c4c-321b-45b7-95a8-e22935b06321" providerId="ADAL" clId="{4C8C7410-5BCB-0641-9D47-D8C29F4E82F6}" dt="2023-02-27T02:29:15.833" v="1000" actId="478"/>
          <ac:spMkLst>
            <pc:docMk/>
            <pc:sldMk cId="3459087020" sldId="313"/>
            <ac:spMk id="2" creationId="{00000000-0000-0000-0000-000000000000}"/>
          </ac:spMkLst>
        </pc:spChg>
        <pc:spChg chg="add mod">
          <ac:chgData name="Guo, Jiechang" userId="de906c4c-321b-45b7-95a8-e22935b06321" providerId="ADAL" clId="{4C8C7410-5BCB-0641-9D47-D8C29F4E82F6}" dt="2023-02-28T01:50:03.764" v="6707" actId="14100"/>
          <ac:spMkLst>
            <pc:docMk/>
            <pc:sldMk cId="3459087020" sldId="313"/>
            <ac:spMk id="2" creationId="{50B8F37F-926F-BE38-0D85-2A78722C44FA}"/>
          </ac:spMkLst>
        </pc:spChg>
        <pc:spChg chg="add mod">
          <ac:chgData name="Guo, Jiechang" userId="de906c4c-321b-45b7-95a8-e22935b06321" providerId="ADAL" clId="{4C8C7410-5BCB-0641-9D47-D8C29F4E82F6}" dt="2023-02-27T02:07:44.681" v="41"/>
          <ac:spMkLst>
            <pc:docMk/>
            <pc:sldMk cId="3459087020" sldId="313"/>
            <ac:spMk id="3" creationId="{35E31339-F8EC-96CD-7EFD-84B9EB64BD6E}"/>
          </ac:spMkLst>
        </pc:spChg>
        <pc:spChg chg="add mod">
          <ac:chgData name="Guo, Jiechang" userId="de906c4c-321b-45b7-95a8-e22935b06321" providerId="ADAL" clId="{4C8C7410-5BCB-0641-9D47-D8C29F4E82F6}" dt="2023-02-27T02:29:13.589" v="998"/>
          <ac:spMkLst>
            <pc:docMk/>
            <pc:sldMk cId="3459087020" sldId="313"/>
            <ac:spMk id="4" creationId="{CCA7BF42-63F8-F362-0EB4-DD78786A4155}"/>
          </ac:spMkLst>
        </pc:spChg>
        <pc:spChg chg="mod">
          <ac:chgData name="Guo, Jiechang" userId="de906c4c-321b-45b7-95a8-e22935b06321" providerId="ADAL" clId="{4C8C7410-5BCB-0641-9D47-D8C29F4E82F6}" dt="2023-02-27T22:47:13.530" v="5378" actId="20577"/>
          <ac:spMkLst>
            <pc:docMk/>
            <pc:sldMk cId="3459087020" sldId="313"/>
            <ac:spMk id="5" creationId="{44F76E33-CC18-BE4D-4A9E-E8174BD6638B}"/>
          </ac:spMkLst>
        </pc:spChg>
        <pc:spChg chg="add mod">
          <ac:chgData name="Guo, Jiechang" userId="de906c4c-321b-45b7-95a8-e22935b06321" providerId="ADAL" clId="{4C8C7410-5BCB-0641-9D47-D8C29F4E82F6}" dt="2023-02-28T01:50:17.983" v="6720" actId="1035"/>
          <ac:spMkLst>
            <pc:docMk/>
            <pc:sldMk cId="3459087020" sldId="313"/>
            <ac:spMk id="6" creationId="{0E826D67-0820-B3C3-0401-0CBE56FC59C1}"/>
          </ac:spMkLst>
        </pc:spChg>
        <pc:spChg chg="add del mod">
          <ac:chgData name="Guo, Jiechang" userId="de906c4c-321b-45b7-95a8-e22935b06321" providerId="ADAL" clId="{4C8C7410-5BCB-0641-9D47-D8C29F4E82F6}" dt="2023-02-27T02:29:18.285" v="1001" actId="478"/>
          <ac:spMkLst>
            <pc:docMk/>
            <pc:sldMk cId="3459087020" sldId="313"/>
            <ac:spMk id="7" creationId="{760C69D5-695F-C00B-7E91-3DFABBCEC61F}"/>
          </ac:spMkLst>
        </pc:spChg>
      </pc:sldChg>
      <pc:sldChg chg="addSp delSp modSp mod">
        <pc:chgData name="Guo, Jiechang" userId="de906c4c-321b-45b7-95a8-e22935b06321" providerId="ADAL" clId="{4C8C7410-5BCB-0641-9D47-D8C29F4E82F6}" dt="2023-02-27T20:46:18.351" v="2279" actId="207"/>
        <pc:sldMkLst>
          <pc:docMk/>
          <pc:sldMk cId="3374938576" sldId="319"/>
        </pc:sldMkLst>
        <pc:spChg chg="del">
          <ac:chgData name="Guo, Jiechang" userId="de906c4c-321b-45b7-95a8-e22935b06321" providerId="ADAL" clId="{4C8C7410-5BCB-0641-9D47-D8C29F4E82F6}" dt="2023-02-27T02:13:05.812" v="263" actId="478"/>
          <ac:spMkLst>
            <pc:docMk/>
            <pc:sldMk cId="3374938576" sldId="319"/>
            <ac:spMk id="2" creationId="{00000000-0000-0000-0000-000000000000}"/>
          </ac:spMkLst>
        </pc:spChg>
        <pc:spChg chg="mod">
          <ac:chgData name="Guo, Jiechang" userId="de906c4c-321b-45b7-95a8-e22935b06321" providerId="ADAL" clId="{4C8C7410-5BCB-0641-9D47-D8C29F4E82F6}" dt="2023-02-27T20:46:18.351" v="2279" actId="207"/>
          <ac:spMkLst>
            <pc:docMk/>
            <pc:sldMk cId="3374938576" sldId="319"/>
            <ac:spMk id="3" creationId="{A4002CF8-48FF-EEAA-3336-5B4C42039688}"/>
          </ac:spMkLst>
        </pc:spChg>
        <pc:spChg chg="add mod">
          <ac:chgData name="Guo, Jiechang" userId="de906c4c-321b-45b7-95a8-e22935b06321" providerId="ADAL" clId="{4C8C7410-5BCB-0641-9D47-D8C29F4E82F6}" dt="2023-02-27T02:07:44.681" v="41"/>
          <ac:spMkLst>
            <pc:docMk/>
            <pc:sldMk cId="3374938576" sldId="319"/>
            <ac:spMk id="4" creationId="{FE1B155B-904A-8B3A-CCD6-746AF5EAAE79}"/>
          </ac:spMkLst>
        </pc:spChg>
        <pc:spChg chg="add mod">
          <ac:chgData name="Guo, Jiechang" userId="de906c4c-321b-45b7-95a8-e22935b06321" providerId="ADAL" clId="{4C8C7410-5BCB-0641-9D47-D8C29F4E82F6}" dt="2023-02-27T02:13:03.737" v="262" actId="20577"/>
          <ac:spMkLst>
            <pc:docMk/>
            <pc:sldMk cId="3374938576" sldId="319"/>
            <ac:spMk id="5" creationId="{D9539E05-4BF4-D917-F827-1BDFB2EFD698}"/>
          </ac:spMkLst>
        </pc:spChg>
        <pc:spChg chg="mod">
          <ac:chgData name="Guo, Jiechang" userId="de906c4c-321b-45b7-95a8-e22935b06321" providerId="ADAL" clId="{4C8C7410-5BCB-0641-9D47-D8C29F4E82F6}" dt="2023-02-27T02:17:23.970" v="511" actId="1038"/>
          <ac:spMkLst>
            <pc:docMk/>
            <pc:sldMk cId="3374938576" sldId="319"/>
            <ac:spMk id="7" creationId="{1CE50C4A-D3C4-FB52-E6B0-6827DE46A96A}"/>
          </ac:spMkLst>
        </pc:spChg>
        <pc:picChg chg="mod">
          <ac:chgData name="Guo, Jiechang" userId="de906c4c-321b-45b7-95a8-e22935b06321" providerId="ADAL" clId="{4C8C7410-5BCB-0641-9D47-D8C29F4E82F6}" dt="2023-02-27T19:18:45.308" v="1231" actId="1037"/>
          <ac:picMkLst>
            <pc:docMk/>
            <pc:sldMk cId="3374938576" sldId="319"/>
            <ac:picMk id="1026" creationId="{50D74D1A-EB63-D1E7-0D2A-7F7F300F8ADD}"/>
          </ac:picMkLst>
        </pc:picChg>
      </pc:sldChg>
      <pc:sldChg chg="addSp delSp modSp mod">
        <pc:chgData name="Guo, Jiechang" userId="de906c4c-321b-45b7-95a8-e22935b06321" providerId="ADAL" clId="{4C8C7410-5BCB-0641-9D47-D8C29F4E82F6}" dt="2023-02-27T20:46:24.911" v="2280" actId="207"/>
        <pc:sldMkLst>
          <pc:docMk/>
          <pc:sldMk cId="242849896" sldId="320"/>
        </pc:sldMkLst>
        <pc:spChg chg="del">
          <ac:chgData name="Guo, Jiechang" userId="de906c4c-321b-45b7-95a8-e22935b06321" providerId="ADAL" clId="{4C8C7410-5BCB-0641-9D47-D8C29F4E82F6}" dt="2023-02-27T02:13:17.992" v="265" actId="478"/>
          <ac:spMkLst>
            <pc:docMk/>
            <pc:sldMk cId="242849896" sldId="320"/>
            <ac:spMk id="2" creationId="{00000000-0000-0000-0000-000000000000}"/>
          </ac:spMkLst>
        </pc:spChg>
        <pc:spChg chg="mod">
          <ac:chgData name="Guo, Jiechang" userId="de906c4c-321b-45b7-95a8-e22935b06321" providerId="ADAL" clId="{4C8C7410-5BCB-0641-9D47-D8C29F4E82F6}" dt="2023-02-27T20:46:24.911" v="2280" actId="207"/>
          <ac:spMkLst>
            <pc:docMk/>
            <pc:sldMk cId="242849896" sldId="320"/>
            <ac:spMk id="3" creationId="{A4002CF8-48FF-EEAA-3336-5B4C42039688}"/>
          </ac:spMkLst>
        </pc:spChg>
        <pc:spChg chg="add mod">
          <ac:chgData name="Guo, Jiechang" userId="de906c4c-321b-45b7-95a8-e22935b06321" providerId="ADAL" clId="{4C8C7410-5BCB-0641-9D47-D8C29F4E82F6}" dt="2023-02-27T02:07:44.681" v="41"/>
          <ac:spMkLst>
            <pc:docMk/>
            <pc:sldMk cId="242849896" sldId="320"/>
            <ac:spMk id="5" creationId="{F821D2D5-01FB-D649-422B-5764EF3EC771}"/>
          </ac:spMkLst>
        </pc:spChg>
        <pc:spChg chg="mod">
          <ac:chgData name="Guo, Jiechang" userId="de906c4c-321b-45b7-95a8-e22935b06321" providerId="ADAL" clId="{4C8C7410-5BCB-0641-9D47-D8C29F4E82F6}" dt="2023-02-27T02:17:37.772" v="575" actId="1037"/>
          <ac:spMkLst>
            <pc:docMk/>
            <pc:sldMk cId="242849896" sldId="320"/>
            <ac:spMk id="6" creationId="{F6E0DA97-02ED-5214-8348-63902F03634E}"/>
          </ac:spMkLst>
        </pc:spChg>
        <pc:spChg chg="add mod">
          <ac:chgData name="Guo, Jiechang" userId="de906c4c-321b-45b7-95a8-e22935b06321" providerId="ADAL" clId="{4C8C7410-5BCB-0641-9D47-D8C29F4E82F6}" dt="2023-02-27T02:13:14.659" v="264"/>
          <ac:spMkLst>
            <pc:docMk/>
            <pc:sldMk cId="242849896" sldId="320"/>
            <ac:spMk id="7" creationId="{187CFCDF-C4CC-CE29-58D6-CFEAA6F487D0}"/>
          </ac:spMkLst>
        </pc:spChg>
      </pc:sldChg>
      <pc:sldChg chg="addSp delSp modSp mod">
        <pc:chgData name="Guo, Jiechang" userId="de906c4c-321b-45b7-95a8-e22935b06321" providerId="ADAL" clId="{4C8C7410-5BCB-0641-9D47-D8C29F4E82F6}" dt="2023-02-27T02:10:34.398" v="155" actId="1076"/>
        <pc:sldMkLst>
          <pc:docMk/>
          <pc:sldMk cId="3672546644" sldId="321"/>
        </pc:sldMkLst>
        <pc:spChg chg="del">
          <ac:chgData name="Guo, Jiechang" userId="de906c4c-321b-45b7-95a8-e22935b06321" providerId="ADAL" clId="{4C8C7410-5BCB-0641-9D47-D8C29F4E82F6}" dt="2023-02-27T02:09:52.984" v="119" actId="478"/>
          <ac:spMkLst>
            <pc:docMk/>
            <pc:sldMk cId="3672546644" sldId="321"/>
            <ac:spMk id="2" creationId="{00000000-0000-0000-0000-000000000000}"/>
          </ac:spMkLst>
        </pc:spChg>
        <pc:spChg chg="add mod">
          <ac:chgData name="Guo, Jiechang" userId="de906c4c-321b-45b7-95a8-e22935b06321" providerId="ADAL" clId="{4C8C7410-5BCB-0641-9D47-D8C29F4E82F6}" dt="2023-02-27T02:07:44.681" v="41"/>
          <ac:spMkLst>
            <pc:docMk/>
            <pc:sldMk cId="3672546644" sldId="321"/>
            <ac:spMk id="4" creationId="{A17832F2-A60F-EE7E-DF8B-D86EC1BD58B4}"/>
          </ac:spMkLst>
        </pc:spChg>
        <pc:spChg chg="add mod">
          <ac:chgData name="Guo, Jiechang" userId="de906c4c-321b-45b7-95a8-e22935b06321" providerId="ADAL" clId="{4C8C7410-5BCB-0641-9D47-D8C29F4E82F6}" dt="2023-02-27T02:10:34.398" v="155" actId="1076"/>
          <ac:spMkLst>
            <pc:docMk/>
            <pc:sldMk cId="3672546644" sldId="321"/>
            <ac:spMk id="5" creationId="{1E9D124F-7BF7-ACA1-3F52-C7613D5721CB}"/>
          </ac:spMkLst>
        </pc:spChg>
        <pc:spChg chg="add del mod">
          <ac:chgData name="Guo, Jiechang" userId="de906c4c-321b-45b7-95a8-e22935b06321" providerId="ADAL" clId="{4C8C7410-5BCB-0641-9D47-D8C29F4E82F6}" dt="2023-02-27T02:09:55.671" v="120" actId="478"/>
          <ac:spMkLst>
            <pc:docMk/>
            <pc:sldMk cId="3672546644" sldId="321"/>
            <ac:spMk id="7" creationId="{D41F7B71-C3DD-18A0-6331-6B4C2101309C}"/>
          </ac:spMkLst>
        </pc:spChg>
        <pc:spChg chg="mod">
          <ac:chgData name="Guo, Jiechang" userId="de906c4c-321b-45b7-95a8-e22935b06321" providerId="ADAL" clId="{4C8C7410-5BCB-0641-9D47-D8C29F4E82F6}" dt="2023-02-27T02:10:12.554" v="145" actId="1035"/>
          <ac:spMkLst>
            <pc:docMk/>
            <pc:sldMk cId="3672546644" sldId="321"/>
            <ac:spMk id="860" creationId="{21AECA28-B1ED-DF99-BE7D-C4EA19FD9EB8}"/>
          </ac:spMkLst>
        </pc:spChg>
        <pc:picChg chg="mod">
          <ac:chgData name="Guo, Jiechang" userId="de906c4c-321b-45b7-95a8-e22935b06321" providerId="ADAL" clId="{4C8C7410-5BCB-0641-9D47-D8C29F4E82F6}" dt="2023-02-27T02:10:27.288" v="153" actId="1036"/>
          <ac:picMkLst>
            <pc:docMk/>
            <pc:sldMk cId="3672546644" sldId="321"/>
            <ac:picMk id="4098" creationId="{931DC167-F2F6-BCC6-1B92-ABD6800D9282}"/>
          </ac:picMkLst>
        </pc:picChg>
      </pc:sldChg>
      <pc:sldChg chg="addSp delSp modSp mod ord modNotesTx">
        <pc:chgData name="Guo, Jiechang" userId="de906c4c-321b-45b7-95a8-e22935b06321" providerId="ADAL" clId="{4C8C7410-5BCB-0641-9D47-D8C29F4E82F6}" dt="2023-02-27T02:30:57.085" v="1055" actId="20577"/>
        <pc:sldMkLst>
          <pc:docMk/>
          <pc:sldMk cId="2130748586" sldId="323"/>
        </pc:sldMkLst>
        <pc:spChg chg="del">
          <ac:chgData name="Guo, Jiechang" userId="de906c4c-321b-45b7-95a8-e22935b06321" providerId="ADAL" clId="{4C8C7410-5BCB-0641-9D47-D8C29F4E82F6}" dt="2023-02-27T02:23:44.892" v="780" actId="478"/>
          <ac:spMkLst>
            <pc:docMk/>
            <pc:sldMk cId="2130748586" sldId="323"/>
            <ac:spMk id="2" creationId="{00000000-0000-0000-0000-000000000000}"/>
          </ac:spMkLst>
        </pc:spChg>
        <pc:spChg chg="add mod">
          <ac:chgData name="Guo, Jiechang" userId="de906c4c-321b-45b7-95a8-e22935b06321" providerId="ADAL" clId="{4C8C7410-5BCB-0641-9D47-D8C29F4E82F6}" dt="2023-02-27T02:07:44.681" v="41"/>
          <ac:spMkLst>
            <pc:docMk/>
            <pc:sldMk cId="2130748586" sldId="323"/>
            <ac:spMk id="3" creationId="{46C82251-3DD8-76CA-6DF0-49C9AFC3229F}"/>
          </ac:spMkLst>
        </pc:spChg>
        <pc:spChg chg="add mod">
          <ac:chgData name="Guo, Jiechang" userId="de906c4c-321b-45b7-95a8-e22935b06321" providerId="ADAL" clId="{4C8C7410-5BCB-0641-9D47-D8C29F4E82F6}" dt="2023-02-27T02:30:38.204" v="1050"/>
          <ac:spMkLst>
            <pc:docMk/>
            <pc:sldMk cId="2130748586" sldId="323"/>
            <ac:spMk id="4" creationId="{87A069C1-2CD1-0597-7AB2-50CD7BD22786}"/>
          </ac:spMkLst>
        </pc:spChg>
        <pc:spChg chg="mod">
          <ac:chgData name="Guo, Jiechang" userId="de906c4c-321b-45b7-95a8-e22935b06321" providerId="ADAL" clId="{4C8C7410-5BCB-0641-9D47-D8C29F4E82F6}" dt="2023-02-27T02:24:39.711" v="842" actId="1076"/>
          <ac:spMkLst>
            <pc:docMk/>
            <pc:sldMk cId="2130748586" sldId="323"/>
            <ac:spMk id="6" creationId="{888D9980-0162-2204-6F22-54D08ACB5883}"/>
          </ac:spMkLst>
        </pc:spChg>
        <pc:spChg chg="add del mod">
          <ac:chgData name="Guo, Jiechang" userId="de906c4c-321b-45b7-95a8-e22935b06321" providerId="ADAL" clId="{4C8C7410-5BCB-0641-9D47-D8C29F4E82F6}" dt="2023-02-27T02:23:47.679" v="781" actId="478"/>
          <ac:spMkLst>
            <pc:docMk/>
            <pc:sldMk cId="2130748586" sldId="323"/>
            <ac:spMk id="7" creationId="{9590E34A-D0E0-F85C-9E3B-E5BD75F674DD}"/>
          </ac:spMkLst>
        </pc:spChg>
        <pc:picChg chg="mod">
          <ac:chgData name="Guo, Jiechang" userId="de906c4c-321b-45b7-95a8-e22935b06321" providerId="ADAL" clId="{4C8C7410-5BCB-0641-9D47-D8C29F4E82F6}" dt="2023-02-27T02:23:53.828" v="787" actId="1076"/>
          <ac:picMkLst>
            <pc:docMk/>
            <pc:sldMk cId="2130748586" sldId="323"/>
            <ac:picMk id="5122" creationId="{C5C6CAE9-8E17-5C6F-8E17-2FD8BADC5706}"/>
          </ac:picMkLst>
        </pc:picChg>
      </pc:sldChg>
      <pc:sldChg chg="addSp delSp modSp mod">
        <pc:chgData name="Guo, Jiechang" userId="de906c4c-321b-45b7-95a8-e22935b06321" providerId="ADAL" clId="{4C8C7410-5BCB-0641-9D47-D8C29F4E82F6}" dt="2023-02-27T02:17:52.849" v="585" actId="1036"/>
        <pc:sldMkLst>
          <pc:docMk/>
          <pc:sldMk cId="1452654019" sldId="324"/>
        </pc:sldMkLst>
        <pc:spChg chg="del">
          <ac:chgData name="Guo, Jiechang" userId="de906c4c-321b-45b7-95a8-e22935b06321" providerId="ADAL" clId="{4C8C7410-5BCB-0641-9D47-D8C29F4E82F6}" dt="2023-02-27T02:16:59.824" v="416" actId="478"/>
          <ac:spMkLst>
            <pc:docMk/>
            <pc:sldMk cId="1452654019" sldId="324"/>
            <ac:spMk id="2" creationId="{00000000-0000-0000-0000-000000000000}"/>
          </ac:spMkLst>
        </pc:spChg>
        <pc:spChg chg="add mod">
          <ac:chgData name="Guo, Jiechang" userId="de906c4c-321b-45b7-95a8-e22935b06321" providerId="ADAL" clId="{4C8C7410-5BCB-0641-9D47-D8C29F4E82F6}" dt="2023-02-27T02:07:44.681" v="41"/>
          <ac:spMkLst>
            <pc:docMk/>
            <pc:sldMk cId="1452654019" sldId="324"/>
            <ac:spMk id="3" creationId="{3E14EB2F-D12E-4E52-490E-0B6F27524800}"/>
          </ac:spMkLst>
        </pc:spChg>
        <pc:spChg chg="add mod">
          <ac:chgData name="Guo, Jiechang" userId="de906c4c-321b-45b7-95a8-e22935b06321" providerId="ADAL" clId="{4C8C7410-5BCB-0641-9D47-D8C29F4E82F6}" dt="2023-02-27T02:16:57.896" v="415" actId="20577"/>
          <ac:spMkLst>
            <pc:docMk/>
            <pc:sldMk cId="1452654019" sldId="324"/>
            <ac:spMk id="4" creationId="{0D58EE41-2843-DE9B-DCD9-DD5F5D9C51E8}"/>
          </ac:spMkLst>
        </pc:spChg>
        <pc:spChg chg="add del mod">
          <ac:chgData name="Guo, Jiechang" userId="de906c4c-321b-45b7-95a8-e22935b06321" providerId="ADAL" clId="{4C8C7410-5BCB-0641-9D47-D8C29F4E82F6}" dt="2023-02-27T02:17:01.465" v="417" actId="478"/>
          <ac:spMkLst>
            <pc:docMk/>
            <pc:sldMk cId="1452654019" sldId="324"/>
            <ac:spMk id="6" creationId="{4D404BC5-97D4-DE1B-99B9-B26025EE9A79}"/>
          </ac:spMkLst>
        </pc:spChg>
        <pc:spChg chg="mod">
          <ac:chgData name="Guo, Jiechang" userId="de906c4c-321b-45b7-95a8-e22935b06321" providerId="ADAL" clId="{4C8C7410-5BCB-0641-9D47-D8C29F4E82F6}" dt="2023-02-27T02:17:52.849" v="585" actId="1036"/>
          <ac:spMkLst>
            <pc:docMk/>
            <pc:sldMk cId="1452654019" sldId="324"/>
            <ac:spMk id="7" creationId="{B886B77B-1110-04AA-FA3C-88C9BDBA2447}"/>
          </ac:spMkLst>
        </pc:spChg>
      </pc:sldChg>
      <pc:sldChg chg="addSp modSp mod">
        <pc:chgData name="Guo, Jiechang" userId="de906c4c-321b-45b7-95a8-e22935b06321" providerId="ADAL" clId="{4C8C7410-5BCB-0641-9D47-D8C29F4E82F6}" dt="2023-02-27T02:18:43.317" v="598" actId="1035"/>
        <pc:sldMkLst>
          <pc:docMk/>
          <pc:sldMk cId="3737535772" sldId="325"/>
        </pc:sldMkLst>
        <pc:spChg chg="add mod">
          <ac:chgData name="Guo, Jiechang" userId="de906c4c-321b-45b7-95a8-e22935b06321" providerId="ADAL" clId="{4C8C7410-5BCB-0641-9D47-D8C29F4E82F6}" dt="2023-02-27T02:07:44.681" v="41"/>
          <ac:spMkLst>
            <pc:docMk/>
            <pc:sldMk cId="3737535772" sldId="325"/>
            <ac:spMk id="4" creationId="{7E3F410A-3042-F54E-CB64-86454B06DDD7}"/>
          </ac:spMkLst>
        </pc:spChg>
        <pc:spChg chg="mod">
          <ac:chgData name="Guo, Jiechang" userId="de906c4c-321b-45b7-95a8-e22935b06321" providerId="ADAL" clId="{4C8C7410-5BCB-0641-9D47-D8C29F4E82F6}" dt="2023-02-27T02:18:43.317" v="598" actId="1035"/>
          <ac:spMkLst>
            <pc:docMk/>
            <pc:sldMk cId="3737535772" sldId="325"/>
            <ac:spMk id="5" creationId="{3722DDE0-1591-736E-8682-C8A6B42D699A}"/>
          </ac:spMkLst>
        </pc:spChg>
      </pc:sldChg>
      <pc:sldChg chg="add del">
        <pc:chgData name="Guo, Jiechang" userId="de906c4c-321b-45b7-95a8-e22935b06321" providerId="ADAL" clId="{4C8C7410-5BCB-0641-9D47-D8C29F4E82F6}" dt="2023-02-27T02:27:05.827" v="955" actId="2696"/>
        <pc:sldMkLst>
          <pc:docMk/>
          <pc:sldMk cId="2141038933" sldId="326"/>
        </pc:sldMkLst>
      </pc:sldChg>
      <pc:sldChg chg="delSp modSp add mod ord modNotesTx">
        <pc:chgData name="Guo, Jiechang" userId="de906c4c-321b-45b7-95a8-e22935b06321" providerId="ADAL" clId="{4C8C7410-5BCB-0641-9D47-D8C29F4E82F6}" dt="2023-02-28T18:07:24.314" v="7280" actId="20577"/>
        <pc:sldMkLst>
          <pc:docMk/>
          <pc:sldMk cId="3498378292" sldId="326"/>
        </pc:sldMkLst>
        <pc:spChg chg="del">
          <ac:chgData name="Guo, Jiechang" userId="de906c4c-321b-45b7-95a8-e22935b06321" providerId="ADAL" clId="{4C8C7410-5BCB-0641-9D47-D8C29F4E82F6}" dt="2023-02-27T02:36:52.654" v="1167" actId="478"/>
          <ac:spMkLst>
            <pc:docMk/>
            <pc:sldMk cId="3498378292" sldId="326"/>
            <ac:spMk id="9" creationId="{31B61F47-4ABF-A5F2-12BC-2B2F218BD63F}"/>
          </ac:spMkLst>
        </pc:spChg>
        <pc:graphicFrameChg chg="mod modGraphic">
          <ac:chgData name="Guo, Jiechang" userId="de906c4c-321b-45b7-95a8-e22935b06321" providerId="ADAL" clId="{4C8C7410-5BCB-0641-9D47-D8C29F4E82F6}" dt="2023-02-27T20:48:09.530" v="2294" actId="1076"/>
          <ac:graphicFrameMkLst>
            <pc:docMk/>
            <pc:sldMk cId="3498378292" sldId="326"/>
            <ac:graphicFrameMk id="12" creationId="{A183BBF3-396C-981A-6A4C-B507AD2293CF}"/>
          </ac:graphicFrameMkLst>
        </pc:graphicFrameChg>
        <pc:picChg chg="del">
          <ac:chgData name="Guo, Jiechang" userId="de906c4c-321b-45b7-95a8-e22935b06321" providerId="ADAL" clId="{4C8C7410-5BCB-0641-9D47-D8C29F4E82F6}" dt="2023-02-27T02:36:50.948" v="1166" actId="478"/>
          <ac:picMkLst>
            <pc:docMk/>
            <pc:sldMk cId="3498378292" sldId="326"/>
            <ac:picMk id="3" creationId="{80C3A47C-726E-1A0B-04C2-056E9FC04009}"/>
          </ac:picMkLst>
        </pc:picChg>
      </pc:sldChg>
      <pc:sldChg chg="addSp delSp modSp add mod modNotesTx">
        <pc:chgData name="Guo, Jiechang" userId="de906c4c-321b-45b7-95a8-e22935b06321" providerId="ADAL" clId="{4C8C7410-5BCB-0641-9D47-D8C29F4E82F6}" dt="2023-02-28T02:14:56.232" v="7255" actId="20577"/>
        <pc:sldMkLst>
          <pc:docMk/>
          <pc:sldMk cId="2454101358" sldId="327"/>
        </pc:sldMkLst>
        <pc:spChg chg="del mod">
          <ac:chgData name="Guo, Jiechang" userId="de906c4c-321b-45b7-95a8-e22935b06321" providerId="ADAL" clId="{4C8C7410-5BCB-0641-9D47-D8C29F4E82F6}" dt="2023-02-27T21:06:23.340" v="3612" actId="478"/>
          <ac:spMkLst>
            <pc:docMk/>
            <pc:sldMk cId="2454101358" sldId="327"/>
            <ac:spMk id="6" creationId="{AD21DC85-3CF6-4C28-B681-C91CB5C95490}"/>
          </ac:spMkLst>
        </pc:spChg>
        <pc:spChg chg="del">
          <ac:chgData name="Guo, Jiechang" userId="de906c4c-321b-45b7-95a8-e22935b06321" providerId="ADAL" clId="{4C8C7410-5BCB-0641-9D47-D8C29F4E82F6}" dt="2023-02-27T20:05:48.517" v="1485" actId="478"/>
          <ac:spMkLst>
            <pc:docMk/>
            <pc:sldMk cId="2454101358" sldId="327"/>
            <ac:spMk id="7" creationId="{14850E4A-A0DF-1D31-1480-5A97358EEEBC}"/>
          </ac:spMkLst>
        </pc:spChg>
        <pc:spChg chg="del">
          <ac:chgData name="Guo, Jiechang" userId="de906c4c-321b-45b7-95a8-e22935b06321" providerId="ADAL" clId="{4C8C7410-5BCB-0641-9D47-D8C29F4E82F6}" dt="2023-02-27T20:05:42.377" v="1481" actId="478"/>
          <ac:spMkLst>
            <pc:docMk/>
            <pc:sldMk cId="2454101358" sldId="327"/>
            <ac:spMk id="8" creationId="{0D708BCB-76BC-51DA-44BC-93BD45EE61C1}"/>
          </ac:spMkLst>
        </pc:spChg>
        <pc:spChg chg="del">
          <ac:chgData name="Guo, Jiechang" userId="de906c4c-321b-45b7-95a8-e22935b06321" providerId="ADAL" clId="{4C8C7410-5BCB-0641-9D47-D8C29F4E82F6}" dt="2023-02-27T20:05:46.273" v="1483" actId="478"/>
          <ac:spMkLst>
            <pc:docMk/>
            <pc:sldMk cId="2454101358" sldId="327"/>
            <ac:spMk id="9" creationId="{C65F2445-31AF-EC3D-6B2A-486FF044A194}"/>
          </ac:spMkLst>
        </pc:spChg>
        <pc:spChg chg="del">
          <ac:chgData name="Guo, Jiechang" userId="de906c4c-321b-45b7-95a8-e22935b06321" providerId="ADAL" clId="{4C8C7410-5BCB-0641-9D47-D8C29F4E82F6}" dt="2023-02-27T20:05:50.957" v="1486" actId="478"/>
          <ac:spMkLst>
            <pc:docMk/>
            <pc:sldMk cId="2454101358" sldId="327"/>
            <ac:spMk id="10" creationId="{666A1570-B317-1EE6-029D-02F1CC3D2AA9}"/>
          </ac:spMkLst>
        </pc:spChg>
        <pc:spChg chg="add mod">
          <ac:chgData name="Guo, Jiechang" userId="de906c4c-321b-45b7-95a8-e22935b06321" providerId="ADAL" clId="{4C8C7410-5BCB-0641-9D47-D8C29F4E82F6}" dt="2023-02-27T21:09:38.840" v="3765" actId="20577"/>
          <ac:spMkLst>
            <pc:docMk/>
            <pc:sldMk cId="2454101358" sldId="327"/>
            <ac:spMk id="14" creationId="{85D3EFAF-E790-4EEC-5A70-FD9401354EF1}"/>
          </ac:spMkLst>
        </pc:spChg>
        <pc:picChg chg="add mod modCrop">
          <ac:chgData name="Guo, Jiechang" userId="de906c4c-321b-45b7-95a8-e22935b06321" providerId="ADAL" clId="{4C8C7410-5BCB-0641-9D47-D8C29F4E82F6}" dt="2023-02-27T21:07:18.604" v="3644" actId="1076"/>
          <ac:picMkLst>
            <pc:docMk/>
            <pc:sldMk cId="2454101358" sldId="327"/>
            <ac:picMk id="2" creationId="{66E3D9D3-EF38-B4E2-AF40-7243900CF950}"/>
          </ac:picMkLst>
        </pc:picChg>
        <pc:picChg chg="del">
          <ac:chgData name="Guo, Jiechang" userId="de906c4c-321b-45b7-95a8-e22935b06321" providerId="ADAL" clId="{4C8C7410-5BCB-0641-9D47-D8C29F4E82F6}" dt="2023-02-27T20:05:41" v="1480" actId="478"/>
          <ac:picMkLst>
            <pc:docMk/>
            <pc:sldMk cId="2454101358" sldId="327"/>
            <ac:picMk id="3" creationId="{933BAE72-A780-18DC-E144-533D76A05862}"/>
          </ac:picMkLst>
        </pc:picChg>
        <pc:picChg chg="del">
          <ac:chgData name="Guo, Jiechang" userId="de906c4c-321b-45b7-95a8-e22935b06321" providerId="ADAL" clId="{4C8C7410-5BCB-0641-9D47-D8C29F4E82F6}" dt="2023-02-27T20:05:43.477" v="1482" actId="478"/>
          <ac:picMkLst>
            <pc:docMk/>
            <pc:sldMk cId="2454101358" sldId="327"/>
            <ac:picMk id="4" creationId="{6144F1E5-B6DD-DA89-360B-2D0A4D9F5593}"/>
          </ac:picMkLst>
        </pc:picChg>
        <pc:picChg chg="del">
          <ac:chgData name="Guo, Jiechang" userId="de906c4c-321b-45b7-95a8-e22935b06321" providerId="ADAL" clId="{4C8C7410-5BCB-0641-9D47-D8C29F4E82F6}" dt="2023-02-27T20:05:47.306" v="1484" actId="478"/>
          <ac:picMkLst>
            <pc:docMk/>
            <pc:sldMk cId="2454101358" sldId="327"/>
            <ac:picMk id="5" creationId="{D2A45D5C-CECE-75F7-C29D-4FE0C88AFC66}"/>
          </ac:picMkLst>
        </pc:picChg>
        <pc:picChg chg="add mod modCrop">
          <ac:chgData name="Guo, Jiechang" userId="de906c4c-321b-45b7-95a8-e22935b06321" providerId="ADAL" clId="{4C8C7410-5BCB-0641-9D47-D8C29F4E82F6}" dt="2023-02-27T21:08:15.638" v="3698" actId="1037"/>
          <ac:picMkLst>
            <pc:docMk/>
            <pc:sldMk cId="2454101358" sldId="327"/>
            <ac:picMk id="12" creationId="{7DAE2C26-3671-8B25-DA1A-E9A3441B3DF7}"/>
          </ac:picMkLst>
        </pc:picChg>
        <pc:picChg chg="mod">
          <ac:chgData name="Guo, Jiechang" userId="de906c4c-321b-45b7-95a8-e22935b06321" providerId="ADAL" clId="{4C8C7410-5BCB-0641-9D47-D8C29F4E82F6}" dt="2023-02-27T20:10:30.572" v="1558" actId="1076"/>
          <ac:picMkLst>
            <pc:docMk/>
            <pc:sldMk cId="2454101358" sldId="327"/>
            <ac:picMk id="15" creationId="{BA64BE19-7C23-B68D-027F-478D3F88E2C9}"/>
          </ac:picMkLst>
        </pc:picChg>
      </pc:sldChg>
      <pc:sldChg chg="add ord modNotesTx">
        <pc:chgData name="Guo, Jiechang" userId="de906c4c-321b-45b7-95a8-e22935b06321" providerId="ADAL" clId="{4C8C7410-5BCB-0641-9D47-D8C29F4E82F6}" dt="2023-02-28T17:13:57.981" v="7274" actId="20577"/>
        <pc:sldMkLst>
          <pc:docMk/>
          <pc:sldMk cId="561451271" sldId="328"/>
        </pc:sldMkLst>
      </pc:sldChg>
      <pc:sldChg chg="addSp delSp modSp mod">
        <pc:chgData name="Guo, Jiechang" userId="de906c4c-321b-45b7-95a8-e22935b06321" providerId="ADAL" clId="{4C8C7410-5BCB-0641-9D47-D8C29F4E82F6}" dt="2023-02-27T21:10:01.427" v="3797" actId="1035"/>
        <pc:sldMkLst>
          <pc:docMk/>
          <pc:sldMk cId="2717498495" sldId="328"/>
        </pc:sldMkLst>
        <pc:spChg chg="del">
          <ac:chgData name="Guo, Jiechang" userId="de906c4c-321b-45b7-95a8-e22935b06321" providerId="ADAL" clId="{4C8C7410-5BCB-0641-9D47-D8C29F4E82F6}" dt="2023-02-27T21:09:48.908" v="3768" actId="478"/>
          <ac:spMkLst>
            <pc:docMk/>
            <pc:sldMk cId="2717498495" sldId="328"/>
            <ac:spMk id="6" creationId="{AD21DC85-3CF6-4C28-B681-C91CB5C95490}"/>
          </ac:spMkLst>
        </pc:spChg>
        <pc:spChg chg="add mod">
          <ac:chgData name="Guo, Jiechang" userId="de906c4c-321b-45b7-95a8-e22935b06321" providerId="ADAL" clId="{4C8C7410-5BCB-0641-9D47-D8C29F4E82F6}" dt="2023-02-27T21:10:01.427" v="3797" actId="1035"/>
          <ac:spMkLst>
            <pc:docMk/>
            <pc:sldMk cId="2717498495" sldId="328"/>
            <ac:spMk id="7" creationId="{1FDB80F7-1F92-A761-A577-B78F756C7695}"/>
          </ac:spMkLst>
        </pc:spChg>
        <pc:picChg chg="add mod modCrop">
          <ac:chgData name="Guo, Jiechang" userId="de906c4c-321b-45b7-95a8-e22935b06321" providerId="ADAL" clId="{4C8C7410-5BCB-0641-9D47-D8C29F4E82F6}" dt="2023-02-27T21:09:55.878" v="3783" actId="1038"/>
          <ac:picMkLst>
            <pc:docMk/>
            <pc:sldMk cId="2717498495" sldId="328"/>
            <ac:picMk id="2" creationId="{7E189791-3D57-6A51-79F0-A44760A70A2E}"/>
          </ac:picMkLst>
        </pc:picChg>
        <pc:picChg chg="mod">
          <ac:chgData name="Guo, Jiechang" userId="de906c4c-321b-45b7-95a8-e22935b06321" providerId="ADAL" clId="{4C8C7410-5BCB-0641-9D47-D8C29F4E82F6}" dt="2023-02-27T21:09:55.878" v="3783" actId="1038"/>
          <ac:picMkLst>
            <pc:docMk/>
            <pc:sldMk cId="2717498495" sldId="328"/>
            <ac:picMk id="3" creationId="{377F558E-6D4B-BDE0-0D7E-E463284A0957}"/>
          </ac:picMkLst>
        </pc:picChg>
        <pc:picChg chg="add mod modCrop">
          <ac:chgData name="Guo, Jiechang" userId="de906c4c-321b-45b7-95a8-e22935b06321" providerId="ADAL" clId="{4C8C7410-5BCB-0641-9D47-D8C29F4E82F6}" dt="2023-02-27T21:09:55.878" v="3783" actId="1038"/>
          <ac:picMkLst>
            <pc:docMk/>
            <pc:sldMk cId="2717498495" sldId="328"/>
            <ac:picMk id="4" creationId="{C7B0FCEC-A047-9907-6014-138D40B4513F}"/>
          </ac:picMkLst>
        </pc:picChg>
        <pc:picChg chg="mod">
          <ac:chgData name="Guo, Jiechang" userId="de906c4c-321b-45b7-95a8-e22935b06321" providerId="ADAL" clId="{4C8C7410-5BCB-0641-9D47-D8C29F4E82F6}" dt="2023-02-27T21:09:55.878" v="3783" actId="1038"/>
          <ac:picMkLst>
            <pc:docMk/>
            <pc:sldMk cId="2717498495" sldId="328"/>
            <ac:picMk id="5" creationId="{D3F97429-A117-A657-59AA-9C9F92EB5D47}"/>
          </ac:picMkLst>
        </pc:picChg>
      </pc:sldChg>
    </pc:docChg>
  </pc:docChgLst>
  <pc:docChgLst>
    <pc:chgData name="Guo, Jiechang" userId="S::jguo34@cougarnet.uh.edu::de906c4c-321b-45b7-95a8-e22935b06321" providerId="AD" clId="Web-{275D97C4-F67C-4FCD-A34D-CD292A842606}"/>
    <pc:docChg chg="modSld">
      <pc:chgData name="Guo, Jiechang" userId="S::jguo34@cougarnet.uh.edu::de906c4c-321b-45b7-95a8-e22935b06321" providerId="AD" clId="Web-{275D97C4-F67C-4FCD-A34D-CD292A842606}" dt="2023-02-24T19:20:55.018" v="227" actId="20577"/>
      <pc:docMkLst>
        <pc:docMk/>
      </pc:docMkLst>
      <pc:sldChg chg="addSp modSp">
        <pc:chgData name="Guo, Jiechang" userId="S::jguo34@cougarnet.uh.edu::de906c4c-321b-45b7-95a8-e22935b06321" providerId="AD" clId="Web-{275D97C4-F67C-4FCD-A34D-CD292A842606}" dt="2023-02-24T19:14:25.128" v="109" actId="1076"/>
        <pc:sldMkLst>
          <pc:docMk/>
          <pc:sldMk cId="0" sldId="256"/>
        </pc:sldMkLst>
        <pc:spChg chg="mod">
          <ac:chgData name="Guo, Jiechang" userId="S::jguo34@cougarnet.uh.edu::de906c4c-321b-45b7-95a8-e22935b06321" providerId="AD" clId="Web-{275D97C4-F67C-4FCD-A34D-CD292A842606}" dt="2023-02-24T19:14:02.065" v="98" actId="20577"/>
          <ac:spMkLst>
            <pc:docMk/>
            <pc:sldMk cId="0" sldId="256"/>
            <ac:spMk id="2" creationId="{00000000-0000-0000-0000-000000000000}"/>
          </ac:spMkLst>
        </pc:spChg>
        <pc:spChg chg="add mod">
          <ac:chgData name="Guo, Jiechang" userId="S::jguo34@cougarnet.uh.edu::de906c4c-321b-45b7-95a8-e22935b06321" providerId="AD" clId="Web-{275D97C4-F67C-4FCD-A34D-CD292A842606}" dt="2023-02-24T19:14:18.862" v="108" actId="1076"/>
          <ac:spMkLst>
            <pc:docMk/>
            <pc:sldMk cId="0" sldId="256"/>
            <ac:spMk id="4" creationId="{092B0274-5855-4F89-F951-4B7D28A7B2D2}"/>
          </ac:spMkLst>
        </pc:spChg>
        <pc:spChg chg="mod">
          <ac:chgData name="Guo, Jiechang" userId="S::jguo34@cougarnet.uh.edu::de906c4c-321b-45b7-95a8-e22935b06321" providerId="AD" clId="Web-{275D97C4-F67C-4FCD-A34D-CD292A842606}" dt="2023-02-24T19:14:25.128" v="109" actId="1076"/>
          <ac:spMkLst>
            <pc:docMk/>
            <pc:sldMk cId="0" sldId="256"/>
            <ac:spMk id="5" creationId="{6A64D498-A416-420A-BC0C-B9BC78EA0B5B}"/>
          </ac:spMkLst>
        </pc:spChg>
      </pc:sldChg>
      <pc:sldChg chg="modSp">
        <pc:chgData name="Guo, Jiechang" userId="S::jguo34@cougarnet.uh.edu::de906c4c-321b-45b7-95a8-e22935b06321" providerId="AD" clId="Web-{275D97C4-F67C-4FCD-A34D-CD292A842606}" dt="2023-02-24T19:16:48.056" v="170" actId="20577"/>
        <pc:sldMkLst>
          <pc:docMk/>
          <pc:sldMk cId="0" sldId="257"/>
        </pc:sldMkLst>
        <pc:spChg chg="mod">
          <ac:chgData name="Guo, Jiechang" userId="S::jguo34@cougarnet.uh.edu::de906c4c-321b-45b7-95a8-e22935b06321" providerId="AD" clId="Web-{275D97C4-F67C-4FCD-A34D-CD292A842606}" dt="2023-02-24T19:16:28.086" v="141" actId="20577"/>
          <ac:spMkLst>
            <pc:docMk/>
            <pc:sldMk cId="0" sldId="257"/>
            <ac:spMk id="3" creationId="{00000000-0000-0000-0000-000000000000}"/>
          </ac:spMkLst>
        </pc:spChg>
        <pc:spChg chg="mod">
          <ac:chgData name="Guo, Jiechang" userId="S::jguo34@cougarnet.uh.edu::de906c4c-321b-45b7-95a8-e22935b06321" providerId="AD" clId="Web-{275D97C4-F67C-4FCD-A34D-CD292A842606}" dt="2023-02-24T19:16:48.056" v="170" actId="20577"/>
          <ac:spMkLst>
            <pc:docMk/>
            <pc:sldMk cId="0" sldId="257"/>
            <ac:spMk id="5" creationId="{D7229AE6-43DE-484C-8DB1-E45603FDF1ED}"/>
          </ac:spMkLst>
        </pc:spChg>
      </pc:sldChg>
      <pc:sldChg chg="modSp">
        <pc:chgData name="Guo, Jiechang" userId="S::jguo34@cougarnet.uh.edu::de906c4c-321b-45b7-95a8-e22935b06321" providerId="AD" clId="Web-{275D97C4-F67C-4FCD-A34D-CD292A842606}" dt="2023-02-24T19:18:44.404" v="193" actId="20577"/>
        <pc:sldMkLst>
          <pc:docMk/>
          <pc:sldMk cId="0" sldId="260"/>
        </pc:sldMkLst>
        <pc:spChg chg="mod">
          <ac:chgData name="Guo, Jiechang" userId="S::jguo34@cougarnet.uh.edu::de906c4c-321b-45b7-95a8-e22935b06321" providerId="AD" clId="Web-{275D97C4-F67C-4FCD-A34D-CD292A842606}" dt="2023-02-24T19:18:44.404" v="193" actId="20577"/>
          <ac:spMkLst>
            <pc:docMk/>
            <pc:sldMk cId="0" sldId="260"/>
            <ac:spMk id="7" creationId="{10092776-8015-472A-8EF6-2B0FDD0A4D35}"/>
          </ac:spMkLst>
        </pc:spChg>
      </pc:sldChg>
      <pc:sldChg chg="addSp modSp">
        <pc:chgData name="Guo, Jiechang" userId="S::jguo34@cougarnet.uh.edu::de906c4c-321b-45b7-95a8-e22935b06321" providerId="AD" clId="Web-{275D97C4-F67C-4FCD-A34D-CD292A842606}" dt="2023-02-24T19:20:55.018" v="227" actId="20577"/>
        <pc:sldMkLst>
          <pc:docMk/>
          <pc:sldMk cId="0" sldId="261"/>
        </pc:sldMkLst>
        <pc:spChg chg="mod">
          <ac:chgData name="Guo, Jiechang" userId="S::jguo34@cougarnet.uh.edu::de906c4c-321b-45b7-95a8-e22935b06321" providerId="AD" clId="Web-{275D97C4-F67C-4FCD-A34D-CD292A842606}" dt="2023-02-24T19:20:55.018" v="227" actId="20577"/>
          <ac:spMkLst>
            <pc:docMk/>
            <pc:sldMk cId="0" sldId="261"/>
            <ac:spMk id="5" creationId="{A8471D2C-AD41-4719-B3B7-8C9217A369D3}"/>
          </ac:spMkLst>
        </pc:spChg>
        <pc:spChg chg="add mod">
          <ac:chgData name="Guo, Jiechang" userId="S::jguo34@cougarnet.uh.edu::de906c4c-321b-45b7-95a8-e22935b06321" providerId="AD" clId="Web-{275D97C4-F67C-4FCD-A34D-CD292A842606}" dt="2023-02-24T19:20:39.877" v="203" actId="14100"/>
          <ac:spMkLst>
            <pc:docMk/>
            <pc:sldMk cId="0" sldId="261"/>
            <ac:spMk id="6" creationId="{84CBCBA0-1AD1-E065-27F9-D09ABA4DF36A}"/>
          </ac:spMkLst>
        </pc:spChg>
        <pc:picChg chg="add mod">
          <ac:chgData name="Guo, Jiechang" userId="S::jguo34@cougarnet.uh.edu::de906c4c-321b-45b7-95a8-e22935b06321" providerId="AD" clId="Web-{275D97C4-F67C-4FCD-A34D-CD292A842606}" dt="2023-02-24T19:20:02.891" v="198"/>
          <ac:picMkLst>
            <pc:docMk/>
            <pc:sldMk cId="0" sldId="261"/>
            <ac:picMk id="3" creationId="{80C3A47C-726E-1A0B-04C2-056E9FC04009}"/>
          </ac:picMkLst>
        </pc:picChg>
      </pc:sldChg>
    </pc:docChg>
  </pc:docChgLst>
  <pc:docChgLst>
    <pc:chgData name="Lee, Meng-Chen" userId="e41b4fb8-0dcf-4290-8845-0cf1340054e9" providerId="ADAL" clId="{12E2B4BB-3EBF-4AEA-AE5B-9CE411890CD5}"/>
    <pc:docChg chg="undo custSel addSld delSld modSld">
      <pc:chgData name="Lee, Meng-Chen" userId="e41b4fb8-0dcf-4290-8845-0cf1340054e9" providerId="ADAL" clId="{12E2B4BB-3EBF-4AEA-AE5B-9CE411890CD5}" dt="2022-12-08T21:12:02.274" v="3754" actId="164"/>
      <pc:docMkLst>
        <pc:docMk/>
      </pc:docMkLst>
      <pc:sldChg chg="addSp delSp modSp mod">
        <pc:chgData name="Lee, Meng-Chen" userId="e41b4fb8-0dcf-4290-8845-0cf1340054e9" providerId="ADAL" clId="{12E2B4BB-3EBF-4AEA-AE5B-9CE411890CD5}" dt="2022-11-29T07:43:34.582" v="271" actId="1076"/>
        <pc:sldMkLst>
          <pc:docMk/>
          <pc:sldMk cId="0" sldId="256"/>
        </pc:sldMkLst>
        <pc:spChg chg="mod">
          <ac:chgData name="Lee, Meng-Chen" userId="e41b4fb8-0dcf-4290-8845-0cf1340054e9" providerId="ADAL" clId="{12E2B4BB-3EBF-4AEA-AE5B-9CE411890CD5}" dt="2022-11-29T07:40:58.076" v="73" actId="1076"/>
          <ac:spMkLst>
            <pc:docMk/>
            <pc:sldMk cId="0" sldId="256"/>
            <ac:spMk id="2" creationId="{00000000-0000-0000-0000-000000000000}"/>
          </ac:spMkLst>
        </pc:spChg>
        <pc:spChg chg="mod">
          <ac:chgData name="Lee, Meng-Chen" userId="e41b4fb8-0dcf-4290-8845-0cf1340054e9" providerId="ADAL" clId="{12E2B4BB-3EBF-4AEA-AE5B-9CE411890CD5}" dt="2022-11-29T07:41:03.822" v="78" actId="1038"/>
          <ac:spMkLst>
            <pc:docMk/>
            <pc:sldMk cId="0" sldId="256"/>
            <ac:spMk id="3" creationId="{00000000-0000-0000-0000-000000000000}"/>
          </ac:spMkLst>
        </pc:spChg>
        <pc:spChg chg="del">
          <ac:chgData name="Lee, Meng-Chen" userId="e41b4fb8-0dcf-4290-8845-0cf1340054e9" providerId="ADAL" clId="{12E2B4BB-3EBF-4AEA-AE5B-9CE411890CD5}" dt="2022-11-29T07:41:07.892" v="80" actId="478"/>
          <ac:spMkLst>
            <pc:docMk/>
            <pc:sldMk cId="0" sldId="256"/>
            <ac:spMk id="4" creationId="{00000000-0000-0000-0000-000000000000}"/>
          </ac:spMkLst>
        </pc:spChg>
        <pc:spChg chg="add mod">
          <ac:chgData name="Lee, Meng-Chen" userId="e41b4fb8-0dcf-4290-8845-0cf1340054e9" providerId="ADAL" clId="{12E2B4BB-3EBF-4AEA-AE5B-9CE411890CD5}" dt="2022-11-29T07:43:34.582" v="271" actId="1076"/>
          <ac:spMkLst>
            <pc:docMk/>
            <pc:sldMk cId="0" sldId="256"/>
            <ac:spMk id="5" creationId="{6A64D498-A416-420A-BC0C-B9BC78EA0B5B}"/>
          </ac:spMkLst>
        </pc:spChg>
        <pc:spChg chg="add del mod">
          <ac:chgData name="Lee, Meng-Chen" userId="e41b4fb8-0dcf-4290-8845-0cf1340054e9" providerId="ADAL" clId="{12E2B4BB-3EBF-4AEA-AE5B-9CE411890CD5}" dt="2022-11-29T07:43:28.754" v="269" actId="478"/>
          <ac:spMkLst>
            <pc:docMk/>
            <pc:sldMk cId="0" sldId="256"/>
            <ac:spMk id="7" creationId="{DF9F39A9-924E-4F1D-AD2B-B93079534ABE}"/>
          </ac:spMkLst>
        </pc:spChg>
      </pc:sldChg>
      <pc:sldChg chg="addSp modSp mod">
        <pc:chgData name="Lee, Meng-Chen" userId="e41b4fb8-0dcf-4290-8845-0cf1340054e9" providerId="ADAL" clId="{12E2B4BB-3EBF-4AEA-AE5B-9CE411890CD5}" dt="2022-11-29T11:41:43.058" v="3347" actId="20577"/>
        <pc:sldMkLst>
          <pc:docMk/>
          <pc:sldMk cId="0" sldId="257"/>
        </pc:sldMkLst>
        <pc:spChg chg="mod">
          <ac:chgData name="Lee, Meng-Chen" userId="e41b4fb8-0dcf-4290-8845-0cf1340054e9" providerId="ADAL" clId="{12E2B4BB-3EBF-4AEA-AE5B-9CE411890CD5}" dt="2022-11-29T07:43:40.508" v="272" actId="20577"/>
          <ac:spMkLst>
            <pc:docMk/>
            <pc:sldMk cId="0" sldId="257"/>
            <ac:spMk id="2" creationId="{00000000-0000-0000-0000-000000000000}"/>
          </ac:spMkLst>
        </pc:spChg>
        <pc:spChg chg="mod">
          <ac:chgData name="Lee, Meng-Chen" userId="e41b4fb8-0dcf-4290-8845-0cf1340054e9" providerId="ADAL" clId="{12E2B4BB-3EBF-4AEA-AE5B-9CE411890CD5}" dt="2022-11-29T07:57:28.745" v="469" actId="20577"/>
          <ac:spMkLst>
            <pc:docMk/>
            <pc:sldMk cId="0" sldId="257"/>
            <ac:spMk id="3" creationId="{00000000-0000-0000-0000-000000000000}"/>
          </ac:spMkLst>
        </pc:spChg>
        <pc:spChg chg="add mod">
          <ac:chgData name="Lee, Meng-Chen" userId="e41b4fb8-0dcf-4290-8845-0cf1340054e9" providerId="ADAL" clId="{12E2B4BB-3EBF-4AEA-AE5B-9CE411890CD5}" dt="2022-11-29T11:41:43.058" v="3347" actId="20577"/>
          <ac:spMkLst>
            <pc:docMk/>
            <pc:sldMk cId="0" sldId="257"/>
            <ac:spMk id="5" creationId="{D7229AE6-43DE-484C-8DB1-E45603FDF1ED}"/>
          </ac:spMkLst>
        </pc:spChg>
      </pc:sldChg>
      <pc:sldChg chg="addSp delSp modSp mod modNotesTx">
        <pc:chgData name="Lee, Meng-Chen" userId="e41b4fb8-0dcf-4290-8845-0cf1340054e9" providerId="ADAL" clId="{12E2B4BB-3EBF-4AEA-AE5B-9CE411890CD5}" dt="2022-12-07T03:52:15.426" v="3633" actId="1076"/>
        <pc:sldMkLst>
          <pc:docMk/>
          <pc:sldMk cId="0" sldId="258"/>
        </pc:sldMkLst>
        <pc:spChg chg="mod">
          <ac:chgData name="Lee, Meng-Chen" userId="e41b4fb8-0dcf-4290-8845-0cf1340054e9" providerId="ADAL" clId="{12E2B4BB-3EBF-4AEA-AE5B-9CE411890CD5}" dt="2022-11-29T07:47:02.320" v="430" actId="20577"/>
          <ac:spMkLst>
            <pc:docMk/>
            <pc:sldMk cId="0" sldId="258"/>
            <ac:spMk id="2" creationId="{00000000-0000-0000-0000-000000000000}"/>
          </ac:spMkLst>
        </pc:spChg>
        <pc:spChg chg="del">
          <ac:chgData name="Lee, Meng-Chen" userId="e41b4fb8-0dcf-4290-8845-0cf1340054e9" providerId="ADAL" clId="{12E2B4BB-3EBF-4AEA-AE5B-9CE411890CD5}" dt="2022-11-29T07:47:23.588" v="434" actId="478"/>
          <ac:spMkLst>
            <pc:docMk/>
            <pc:sldMk cId="0" sldId="258"/>
            <ac:spMk id="3" creationId="{00000000-0000-0000-0000-000000000000}"/>
          </ac:spMkLst>
        </pc:spChg>
        <pc:spChg chg="del">
          <ac:chgData name="Lee, Meng-Chen" userId="e41b4fb8-0dcf-4290-8845-0cf1340054e9" providerId="ADAL" clId="{12E2B4BB-3EBF-4AEA-AE5B-9CE411890CD5}" dt="2022-11-29T07:48:41.196" v="448" actId="478"/>
          <ac:spMkLst>
            <pc:docMk/>
            <pc:sldMk cId="0" sldId="258"/>
            <ac:spMk id="4" creationId="{00000000-0000-0000-0000-000000000000}"/>
          </ac:spMkLst>
        </pc:spChg>
        <pc:spChg chg="del">
          <ac:chgData name="Lee, Meng-Chen" userId="e41b4fb8-0dcf-4290-8845-0cf1340054e9" providerId="ADAL" clId="{12E2B4BB-3EBF-4AEA-AE5B-9CE411890CD5}" dt="2022-11-29T07:48:42.162" v="449" actId="478"/>
          <ac:spMkLst>
            <pc:docMk/>
            <pc:sldMk cId="0" sldId="258"/>
            <ac:spMk id="5" creationId="{00000000-0000-0000-0000-000000000000}"/>
          </ac:spMkLst>
        </pc:spChg>
        <pc:spChg chg="del">
          <ac:chgData name="Lee, Meng-Chen" userId="e41b4fb8-0dcf-4290-8845-0cf1340054e9" providerId="ADAL" clId="{12E2B4BB-3EBF-4AEA-AE5B-9CE411890CD5}" dt="2022-11-29T07:47:17.794" v="433" actId="478"/>
          <ac:spMkLst>
            <pc:docMk/>
            <pc:sldMk cId="0" sldId="258"/>
            <ac:spMk id="6" creationId="{00000000-0000-0000-0000-000000000000}"/>
          </ac:spMkLst>
        </pc:spChg>
        <pc:spChg chg="del">
          <ac:chgData name="Lee, Meng-Chen" userId="e41b4fb8-0dcf-4290-8845-0cf1340054e9" providerId="ADAL" clId="{12E2B4BB-3EBF-4AEA-AE5B-9CE411890CD5}" dt="2022-11-29T07:47:17.184" v="432" actId="478"/>
          <ac:spMkLst>
            <pc:docMk/>
            <pc:sldMk cId="0" sldId="258"/>
            <ac:spMk id="7" creationId="{00000000-0000-0000-0000-000000000000}"/>
          </ac:spMkLst>
        </pc:spChg>
        <pc:spChg chg="del">
          <ac:chgData name="Lee, Meng-Chen" userId="e41b4fb8-0dcf-4290-8845-0cf1340054e9" providerId="ADAL" clId="{12E2B4BB-3EBF-4AEA-AE5B-9CE411890CD5}" dt="2022-11-29T07:47:16.433" v="431" actId="478"/>
          <ac:spMkLst>
            <pc:docMk/>
            <pc:sldMk cId="0" sldId="258"/>
            <ac:spMk id="8" creationId="{00000000-0000-0000-0000-000000000000}"/>
          </ac:spMkLst>
        </pc:spChg>
        <pc:spChg chg="add del">
          <ac:chgData name="Lee, Meng-Chen" userId="e41b4fb8-0dcf-4290-8845-0cf1340054e9" providerId="ADAL" clId="{12E2B4BB-3EBF-4AEA-AE5B-9CE411890CD5}" dt="2022-11-29T07:47:26.196" v="436" actId="22"/>
          <ac:spMkLst>
            <pc:docMk/>
            <pc:sldMk cId="0" sldId="258"/>
            <ac:spMk id="10" creationId="{93E78835-16CF-40C9-9B55-D1D5EA4A4A85}"/>
          </ac:spMkLst>
        </pc:spChg>
        <pc:spChg chg="add del">
          <ac:chgData name="Lee, Meng-Chen" userId="e41b4fb8-0dcf-4290-8845-0cf1340054e9" providerId="ADAL" clId="{12E2B4BB-3EBF-4AEA-AE5B-9CE411890CD5}" dt="2022-11-29T07:47:29.571" v="438" actId="22"/>
          <ac:spMkLst>
            <pc:docMk/>
            <pc:sldMk cId="0" sldId="258"/>
            <ac:spMk id="12" creationId="{826F99AE-4638-40EB-A094-1BF3B38A1BC3}"/>
          </ac:spMkLst>
        </pc:spChg>
        <pc:spChg chg="add del">
          <ac:chgData name="Lee, Meng-Chen" userId="e41b4fb8-0dcf-4290-8845-0cf1340054e9" providerId="ADAL" clId="{12E2B4BB-3EBF-4AEA-AE5B-9CE411890CD5}" dt="2022-11-29T07:47:40.784" v="440" actId="22"/>
          <ac:spMkLst>
            <pc:docMk/>
            <pc:sldMk cId="0" sldId="258"/>
            <ac:spMk id="14" creationId="{233A8957-56AD-4085-B4BD-CAAF203AE6AC}"/>
          </ac:spMkLst>
        </pc:spChg>
        <pc:spChg chg="add del mod">
          <ac:chgData name="Lee, Meng-Chen" userId="e41b4fb8-0dcf-4290-8845-0cf1340054e9" providerId="ADAL" clId="{12E2B4BB-3EBF-4AEA-AE5B-9CE411890CD5}" dt="2022-11-29T07:47:54.945" v="443" actId="478"/>
          <ac:spMkLst>
            <pc:docMk/>
            <pc:sldMk cId="0" sldId="258"/>
            <ac:spMk id="16" creationId="{FBBE4264-C61A-48E2-9753-4EFA49C97BF1}"/>
          </ac:spMkLst>
        </pc:spChg>
        <pc:spChg chg="add mod">
          <ac:chgData name="Lee, Meng-Chen" userId="e41b4fb8-0dcf-4290-8845-0cf1340054e9" providerId="ADAL" clId="{12E2B4BB-3EBF-4AEA-AE5B-9CE411890CD5}" dt="2022-12-07T03:52:15.426" v="3633" actId="1076"/>
          <ac:spMkLst>
            <pc:docMk/>
            <pc:sldMk cId="0" sldId="258"/>
            <ac:spMk id="17" creationId="{5DE3E749-0160-4151-8B0B-7B9E8724F571}"/>
          </ac:spMkLst>
        </pc:spChg>
        <pc:spChg chg="add mod">
          <ac:chgData name="Lee, Meng-Chen" userId="e41b4fb8-0dcf-4290-8845-0cf1340054e9" providerId="ADAL" clId="{12E2B4BB-3EBF-4AEA-AE5B-9CE411890CD5}" dt="2022-11-29T07:48:29.386" v="447" actId="1076"/>
          <ac:spMkLst>
            <pc:docMk/>
            <pc:sldMk cId="0" sldId="258"/>
            <ac:spMk id="18" creationId="{778D9A80-082D-4C53-A16A-49E25C3E6334}"/>
          </ac:spMkLst>
        </pc:spChg>
      </pc:sldChg>
      <pc:sldChg chg="addSp delSp modSp mod modNotesTx">
        <pc:chgData name="Lee, Meng-Chen" userId="e41b4fb8-0dcf-4290-8845-0cf1340054e9" providerId="ADAL" clId="{12E2B4BB-3EBF-4AEA-AE5B-9CE411890CD5}" dt="2022-11-29T08:05:00.149" v="884" actId="20577"/>
        <pc:sldMkLst>
          <pc:docMk/>
          <pc:sldMk cId="0" sldId="259"/>
        </pc:sldMkLst>
        <pc:spChg chg="mod">
          <ac:chgData name="Lee, Meng-Chen" userId="e41b4fb8-0dcf-4290-8845-0cf1340054e9" providerId="ADAL" clId="{12E2B4BB-3EBF-4AEA-AE5B-9CE411890CD5}" dt="2022-11-29T07:57:27.160" v="468" actId="20577"/>
          <ac:spMkLst>
            <pc:docMk/>
            <pc:sldMk cId="0" sldId="259"/>
            <ac:spMk id="2" creationId="{00000000-0000-0000-0000-000000000000}"/>
          </ac:spMkLst>
        </pc:spChg>
        <pc:spChg chg="del mod">
          <ac:chgData name="Lee, Meng-Chen" userId="e41b4fb8-0dcf-4290-8845-0cf1340054e9" providerId="ADAL" clId="{12E2B4BB-3EBF-4AEA-AE5B-9CE411890CD5}" dt="2022-11-29T07:57:43.202" v="475" actId="478"/>
          <ac:spMkLst>
            <pc:docMk/>
            <pc:sldMk cId="0" sldId="259"/>
            <ac:spMk id="3" creationId="{00000000-0000-0000-0000-000000000000}"/>
          </ac:spMkLst>
        </pc:spChg>
        <pc:spChg chg="del">
          <ac:chgData name="Lee, Meng-Chen" userId="e41b4fb8-0dcf-4290-8845-0cf1340054e9" providerId="ADAL" clId="{12E2B4BB-3EBF-4AEA-AE5B-9CE411890CD5}" dt="2022-11-29T07:57:44.137" v="476" actId="478"/>
          <ac:spMkLst>
            <pc:docMk/>
            <pc:sldMk cId="0" sldId="259"/>
            <ac:spMk id="4" creationId="{00000000-0000-0000-0000-000000000000}"/>
          </ac:spMkLst>
        </pc:spChg>
        <pc:spChg chg="del mod">
          <ac:chgData name="Lee, Meng-Chen" userId="e41b4fb8-0dcf-4290-8845-0cf1340054e9" providerId="ADAL" clId="{12E2B4BB-3EBF-4AEA-AE5B-9CE411890CD5}" dt="2022-11-29T07:57:42.090" v="474" actId="478"/>
          <ac:spMkLst>
            <pc:docMk/>
            <pc:sldMk cId="0" sldId="259"/>
            <ac:spMk id="5" creationId="{00000000-0000-0000-0000-000000000000}"/>
          </ac:spMkLst>
        </pc:spChg>
        <pc:spChg chg="del">
          <ac:chgData name="Lee, Meng-Chen" userId="e41b4fb8-0dcf-4290-8845-0cf1340054e9" providerId="ADAL" clId="{12E2B4BB-3EBF-4AEA-AE5B-9CE411890CD5}" dt="2022-11-29T07:57:40.531" v="471" actId="478"/>
          <ac:spMkLst>
            <pc:docMk/>
            <pc:sldMk cId="0" sldId="259"/>
            <ac:spMk id="6" creationId="{00000000-0000-0000-0000-000000000000}"/>
          </ac:spMkLst>
        </pc:spChg>
        <pc:spChg chg="del">
          <ac:chgData name="Lee, Meng-Chen" userId="e41b4fb8-0dcf-4290-8845-0cf1340054e9" providerId="ADAL" clId="{12E2B4BB-3EBF-4AEA-AE5B-9CE411890CD5}" dt="2022-11-29T07:57:40.052" v="470" actId="478"/>
          <ac:spMkLst>
            <pc:docMk/>
            <pc:sldMk cId="0" sldId="259"/>
            <ac:spMk id="7" creationId="{00000000-0000-0000-0000-000000000000}"/>
          </ac:spMkLst>
        </pc:spChg>
        <pc:spChg chg="add mod">
          <ac:chgData name="Lee, Meng-Chen" userId="e41b4fb8-0dcf-4290-8845-0cf1340054e9" providerId="ADAL" clId="{12E2B4BB-3EBF-4AEA-AE5B-9CE411890CD5}" dt="2022-11-29T07:57:54.353" v="480" actId="1076"/>
          <ac:spMkLst>
            <pc:docMk/>
            <pc:sldMk cId="0" sldId="259"/>
            <ac:spMk id="9" creationId="{5B336DCF-045D-4E3D-88B1-94FEBAB2015B}"/>
          </ac:spMkLst>
        </pc:spChg>
        <pc:picChg chg="add mod">
          <ac:chgData name="Lee, Meng-Chen" userId="e41b4fb8-0dcf-4290-8845-0cf1340054e9" providerId="ADAL" clId="{12E2B4BB-3EBF-4AEA-AE5B-9CE411890CD5}" dt="2022-11-29T07:57:47.522" v="478" actId="1076"/>
          <ac:picMkLst>
            <pc:docMk/>
            <pc:sldMk cId="0" sldId="259"/>
            <ac:picMk id="8" creationId="{9BDBB710-567D-4F3E-89B2-69D2CBDB8F1F}"/>
          </ac:picMkLst>
        </pc:picChg>
      </pc:sldChg>
      <pc:sldChg chg="addSp delSp modSp mod modNotesTx">
        <pc:chgData name="Lee, Meng-Chen" userId="e41b4fb8-0dcf-4290-8845-0cf1340054e9" providerId="ADAL" clId="{12E2B4BB-3EBF-4AEA-AE5B-9CE411890CD5}" dt="2022-11-29T08:20:27.468" v="1156"/>
        <pc:sldMkLst>
          <pc:docMk/>
          <pc:sldMk cId="0" sldId="260"/>
        </pc:sldMkLst>
        <pc:spChg chg="mod">
          <ac:chgData name="Lee, Meng-Chen" userId="e41b4fb8-0dcf-4290-8845-0cf1340054e9" providerId="ADAL" clId="{12E2B4BB-3EBF-4AEA-AE5B-9CE411890CD5}" dt="2022-11-29T08:17:40.169" v="1076" actId="1076"/>
          <ac:spMkLst>
            <pc:docMk/>
            <pc:sldMk cId="0" sldId="260"/>
            <ac:spMk id="2" creationId="{00000000-0000-0000-0000-000000000000}"/>
          </ac:spMkLst>
        </pc:spChg>
        <pc:spChg chg="del">
          <ac:chgData name="Lee, Meng-Chen" userId="e41b4fb8-0dcf-4290-8845-0cf1340054e9" providerId="ADAL" clId="{12E2B4BB-3EBF-4AEA-AE5B-9CE411890CD5}" dt="2022-11-29T08:17:18.621" v="1070" actId="478"/>
          <ac:spMkLst>
            <pc:docMk/>
            <pc:sldMk cId="0" sldId="260"/>
            <ac:spMk id="3" creationId="{00000000-0000-0000-0000-000000000000}"/>
          </ac:spMkLst>
        </pc:spChg>
        <pc:spChg chg="del mod">
          <ac:chgData name="Lee, Meng-Chen" userId="e41b4fb8-0dcf-4290-8845-0cf1340054e9" providerId="ADAL" clId="{12E2B4BB-3EBF-4AEA-AE5B-9CE411890CD5}" dt="2022-11-29T08:16:12.349" v="992" actId="478"/>
          <ac:spMkLst>
            <pc:docMk/>
            <pc:sldMk cId="0" sldId="260"/>
            <ac:spMk id="4" creationId="{00000000-0000-0000-0000-000000000000}"/>
          </ac:spMkLst>
        </pc:spChg>
        <pc:spChg chg="add mod">
          <ac:chgData name="Lee, Meng-Chen" userId="e41b4fb8-0dcf-4290-8845-0cf1340054e9" providerId="ADAL" clId="{12E2B4BB-3EBF-4AEA-AE5B-9CE411890CD5}" dt="2022-11-29T08:16:18.297" v="995"/>
          <ac:spMkLst>
            <pc:docMk/>
            <pc:sldMk cId="0" sldId="260"/>
            <ac:spMk id="6" creationId="{F56EC66A-DE92-4F34-82BF-A2265D4A5FEC}"/>
          </ac:spMkLst>
        </pc:spChg>
        <pc:spChg chg="add mod">
          <ac:chgData name="Lee, Meng-Chen" userId="e41b4fb8-0dcf-4290-8845-0cf1340054e9" providerId="ADAL" clId="{12E2B4BB-3EBF-4AEA-AE5B-9CE411890CD5}" dt="2022-11-29T08:17:41.929" v="1077" actId="1076"/>
          <ac:spMkLst>
            <pc:docMk/>
            <pc:sldMk cId="0" sldId="260"/>
            <ac:spMk id="7" creationId="{10092776-8015-472A-8EF6-2B0FDD0A4D35}"/>
          </ac:spMkLst>
        </pc:spChg>
        <pc:picChg chg="add mod modCrop">
          <ac:chgData name="Lee, Meng-Chen" userId="e41b4fb8-0dcf-4290-8845-0cf1340054e9" providerId="ADAL" clId="{12E2B4BB-3EBF-4AEA-AE5B-9CE411890CD5}" dt="2022-11-29T08:17:44.929" v="1078" actId="1076"/>
          <ac:picMkLst>
            <pc:docMk/>
            <pc:sldMk cId="0" sldId="260"/>
            <ac:picMk id="5" creationId="{870940F6-8916-4FF6-85E4-8D7EEACB9947}"/>
          </ac:picMkLst>
        </pc:picChg>
      </pc:sldChg>
      <pc:sldChg chg="addSp delSp modSp mod">
        <pc:chgData name="Lee, Meng-Chen" userId="e41b4fb8-0dcf-4290-8845-0cf1340054e9" providerId="ADAL" clId="{12E2B4BB-3EBF-4AEA-AE5B-9CE411890CD5}" dt="2022-11-29T10:14:03.949" v="1353" actId="2711"/>
        <pc:sldMkLst>
          <pc:docMk/>
          <pc:sldMk cId="0" sldId="261"/>
        </pc:sldMkLst>
        <pc:spChg chg="mod">
          <ac:chgData name="Lee, Meng-Chen" userId="e41b4fb8-0dcf-4290-8845-0cf1340054e9" providerId="ADAL" clId="{12E2B4BB-3EBF-4AEA-AE5B-9CE411890CD5}" dt="2022-11-29T08:21:00.342" v="1160" actId="20577"/>
          <ac:spMkLst>
            <pc:docMk/>
            <pc:sldMk cId="0" sldId="261"/>
            <ac:spMk id="2" creationId="{00000000-0000-0000-0000-000000000000}"/>
          </ac:spMkLst>
        </pc:spChg>
        <pc:spChg chg="del">
          <ac:chgData name="Lee, Meng-Chen" userId="e41b4fb8-0dcf-4290-8845-0cf1340054e9" providerId="ADAL" clId="{12E2B4BB-3EBF-4AEA-AE5B-9CE411890CD5}" dt="2022-11-29T08:21:02.275" v="1161" actId="478"/>
          <ac:spMkLst>
            <pc:docMk/>
            <pc:sldMk cId="0" sldId="261"/>
            <ac:spMk id="3" creationId="{00000000-0000-0000-0000-000000000000}"/>
          </ac:spMkLst>
        </pc:spChg>
        <pc:spChg chg="add mod">
          <ac:chgData name="Lee, Meng-Chen" userId="e41b4fb8-0dcf-4290-8845-0cf1340054e9" providerId="ADAL" clId="{12E2B4BB-3EBF-4AEA-AE5B-9CE411890CD5}" dt="2022-11-29T10:14:03.949" v="1353" actId="2711"/>
          <ac:spMkLst>
            <pc:docMk/>
            <pc:sldMk cId="0" sldId="261"/>
            <ac:spMk id="5" creationId="{A8471D2C-AD41-4719-B3B7-8C9217A369D3}"/>
          </ac:spMkLst>
        </pc:spChg>
        <pc:spChg chg="add del mod">
          <ac:chgData name="Lee, Meng-Chen" userId="e41b4fb8-0dcf-4290-8845-0cf1340054e9" providerId="ADAL" clId="{12E2B4BB-3EBF-4AEA-AE5B-9CE411890CD5}" dt="2022-11-29T08:31:36.813" v="1187" actId="478"/>
          <ac:spMkLst>
            <pc:docMk/>
            <pc:sldMk cId="0" sldId="261"/>
            <ac:spMk id="7" creationId="{D374B1D5-F852-4B85-B4F5-45E8C10BF051}"/>
          </ac:spMkLst>
        </pc:spChg>
        <pc:spChg chg="add del mod">
          <ac:chgData name="Lee, Meng-Chen" userId="e41b4fb8-0dcf-4290-8845-0cf1340054e9" providerId="ADAL" clId="{12E2B4BB-3EBF-4AEA-AE5B-9CE411890CD5}" dt="2022-11-29T08:31:34.753" v="1186" actId="22"/>
          <ac:spMkLst>
            <pc:docMk/>
            <pc:sldMk cId="0" sldId="261"/>
            <ac:spMk id="9" creationId="{76249DBE-40AB-4889-A0DE-766DBF18A48E}"/>
          </ac:spMkLst>
        </pc:spChg>
        <pc:spChg chg="add mod">
          <ac:chgData name="Lee, Meng-Chen" userId="e41b4fb8-0dcf-4290-8845-0cf1340054e9" providerId="ADAL" clId="{12E2B4BB-3EBF-4AEA-AE5B-9CE411890CD5}" dt="2022-11-29T08:53:34.519" v="1208" actId="13926"/>
          <ac:spMkLst>
            <pc:docMk/>
            <pc:sldMk cId="0" sldId="261"/>
            <ac:spMk id="13" creationId="{1173F69B-4D49-4801-8F03-5D04FB6370C5}"/>
          </ac:spMkLst>
        </pc:spChg>
        <pc:picChg chg="add del mod">
          <ac:chgData name="Lee, Meng-Chen" userId="e41b4fb8-0dcf-4290-8845-0cf1340054e9" providerId="ADAL" clId="{12E2B4BB-3EBF-4AEA-AE5B-9CE411890CD5}" dt="2022-11-29T08:32:27.131" v="1195" actId="478"/>
          <ac:picMkLst>
            <pc:docMk/>
            <pc:sldMk cId="0" sldId="261"/>
            <ac:picMk id="11" creationId="{8A4E5E2F-FFA5-4378-A51C-E5CD6CE16E40}"/>
          </ac:picMkLst>
        </pc:picChg>
      </pc:sldChg>
      <pc:sldChg chg="addSp delSp modSp mod modNotesTx">
        <pc:chgData name="Lee, Meng-Chen" userId="e41b4fb8-0dcf-4290-8845-0cf1340054e9" providerId="ADAL" clId="{12E2B4BB-3EBF-4AEA-AE5B-9CE411890CD5}" dt="2022-11-29T10:25:08.230" v="1470" actId="1076"/>
        <pc:sldMkLst>
          <pc:docMk/>
          <pc:sldMk cId="0" sldId="262"/>
        </pc:sldMkLst>
        <pc:spChg chg="mod">
          <ac:chgData name="Lee, Meng-Chen" userId="e41b4fb8-0dcf-4290-8845-0cf1340054e9" providerId="ADAL" clId="{12E2B4BB-3EBF-4AEA-AE5B-9CE411890CD5}" dt="2022-11-29T09:17:09.774" v="1255" actId="20577"/>
          <ac:spMkLst>
            <pc:docMk/>
            <pc:sldMk cId="0" sldId="262"/>
            <ac:spMk id="2" creationId="{00000000-0000-0000-0000-000000000000}"/>
          </ac:spMkLst>
        </pc:spChg>
        <pc:spChg chg="del">
          <ac:chgData name="Lee, Meng-Chen" userId="e41b4fb8-0dcf-4290-8845-0cf1340054e9" providerId="ADAL" clId="{12E2B4BB-3EBF-4AEA-AE5B-9CE411890CD5}" dt="2022-11-29T09:17:12.087" v="1256" actId="478"/>
          <ac:spMkLst>
            <pc:docMk/>
            <pc:sldMk cId="0" sldId="262"/>
            <ac:spMk id="3" creationId="{00000000-0000-0000-0000-000000000000}"/>
          </ac:spMkLst>
        </pc:spChg>
        <pc:spChg chg="add mod">
          <ac:chgData name="Lee, Meng-Chen" userId="e41b4fb8-0dcf-4290-8845-0cf1340054e9" providerId="ADAL" clId="{12E2B4BB-3EBF-4AEA-AE5B-9CE411890CD5}" dt="2022-11-29T10:15:23.822" v="1374" actId="1076"/>
          <ac:spMkLst>
            <pc:docMk/>
            <pc:sldMk cId="0" sldId="262"/>
            <ac:spMk id="4" creationId="{0B9B8020-00E4-4F8C-8967-02807EBD2BD2}"/>
          </ac:spMkLst>
        </pc:spChg>
        <pc:spChg chg="add mod">
          <ac:chgData name="Lee, Meng-Chen" userId="e41b4fb8-0dcf-4290-8845-0cf1340054e9" providerId="ADAL" clId="{12E2B4BB-3EBF-4AEA-AE5B-9CE411890CD5}" dt="2022-11-29T10:25:08.230" v="1470" actId="1076"/>
          <ac:spMkLst>
            <pc:docMk/>
            <pc:sldMk cId="0" sldId="262"/>
            <ac:spMk id="7" creationId="{1736A4B4-DA24-478E-BC67-99987F696EC5}"/>
          </ac:spMkLst>
        </pc:spChg>
        <pc:picChg chg="add del mod">
          <ac:chgData name="Lee, Meng-Chen" userId="e41b4fb8-0dcf-4290-8845-0cf1340054e9" providerId="ADAL" clId="{12E2B4BB-3EBF-4AEA-AE5B-9CE411890CD5}" dt="2022-11-29T10:17:06.388" v="1381" actId="478"/>
          <ac:picMkLst>
            <pc:docMk/>
            <pc:sldMk cId="0" sldId="262"/>
            <ac:picMk id="6" creationId="{B7045E48-F74D-460E-B7BD-78C1D62A4D39}"/>
          </ac:picMkLst>
        </pc:picChg>
      </pc:sldChg>
      <pc:sldChg chg="addSp delSp modSp mod modNotesTx">
        <pc:chgData name="Lee, Meng-Chen" userId="e41b4fb8-0dcf-4290-8845-0cf1340054e9" providerId="ADAL" clId="{12E2B4BB-3EBF-4AEA-AE5B-9CE411890CD5}" dt="2022-11-29T10:32:13.431" v="2053" actId="20577"/>
        <pc:sldMkLst>
          <pc:docMk/>
          <pc:sldMk cId="0" sldId="263"/>
        </pc:sldMkLst>
        <pc:spChg chg="mod">
          <ac:chgData name="Lee, Meng-Chen" userId="e41b4fb8-0dcf-4290-8845-0cf1340054e9" providerId="ADAL" clId="{12E2B4BB-3EBF-4AEA-AE5B-9CE411890CD5}" dt="2022-11-29T10:31:59.307" v="2030" actId="20577"/>
          <ac:spMkLst>
            <pc:docMk/>
            <pc:sldMk cId="0" sldId="263"/>
            <ac:spMk id="2" creationId="{00000000-0000-0000-0000-000000000000}"/>
          </ac:spMkLst>
        </pc:spChg>
        <pc:spChg chg="del">
          <ac:chgData name="Lee, Meng-Chen" userId="e41b4fb8-0dcf-4290-8845-0cf1340054e9" providerId="ADAL" clId="{12E2B4BB-3EBF-4AEA-AE5B-9CE411890CD5}" dt="2022-11-29T10:18:36.290" v="1394" actId="478"/>
          <ac:spMkLst>
            <pc:docMk/>
            <pc:sldMk cId="0" sldId="263"/>
            <ac:spMk id="3" creationId="{00000000-0000-0000-0000-000000000000}"/>
          </ac:spMkLst>
        </pc:spChg>
        <pc:spChg chg="del">
          <ac:chgData name="Lee, Meng-Chen" userId="e41b4fb8-0dcf-4290-8845-0cf1340054e9" providerId="ADAL" clId="{12E2B4BB-3EBF-4AEA-AE5B-9CE411890CD5}" dt="2022-11-29T10:04:25.761" v="1327" actId="478"/>
          <ac:spMkLst>
            <pc:docMk/>
            <pc:sldMk cId="0" sldId="263"/>
            <ac:spMk id="4" creationId="{00000000-0000-0000-0000-000000000000}"/>
          </ac:spMkLst>
        </pc:spChg>
        <pc:spChg chg="add mod">
          <ac:chgData name="Lee, Meng-Chen" userId="e41b4fb8-0dcf-4290-8845-0cf1340054e9" providerId="ADAL" clId="{12E2B4BB-3EBF-4AEA-AE5B-9CE411890CD5}" dt="2022-11-29T10:32:13.431" v="2053" actId="20577"/>
          <ac:spMkLst>
            <pc:docMk/>
            <pc:sldMk cId="0" sldId="263"/>
            <ac:spMk id="5" creationId="{D3D2BB99-81D9-4C5E-885D-80EBC767E547}"/>
          </ac:spMkLst>
        </pc:spChg>
      </pc:sldChg>
      <pc:sldChg chg="del">
        <pc:chgData name="Lee, Meng-Chen" userId="e41b4fb8-0dcf-4290-8845-0cf1340054e9" providerId="ADAL" clId="{12E2B4BB-3EBF-4AEA-AE5B-9CE411890CD5}" dt="2022-11-29T11:24:20.346" v="3136" actId="47"/>
        <pc:sldMkLst>
          <pc:docMk/>
          <pc:sldMk cId="0" sldId="264"/>
        </pc:sldMkLst>
      </pc:sldChg>
      <pc:sldChg chg="del">
        <pc:chgData name="Lee, Meng-Chen" userId="e41b4fb8-0dcf-4290-8845-0cf1340054e9" providerId="ADAL" clId="{12E2B4BB-3EBF-4AEA-AE5B-9CE411890CD5}" dt="2022-11-29T11:24:21.083" v="3137" actId="47"/>
        <pc:sldMkLst>
          <pc:docMk/>
          <pc:sldMk cId="0" sldId="265"/>
        </pc:sldMkLst>
      </pc:sldChg>
      <pc:sldChg chg="del">
        <pc:chgData name="Lee, Meng-Chen" userId="e41b4fb8-0dcf-4290-8845-0cf1340054e9" providerId="ADAL" clId="{12E2B4BB-3EBF-4AEA-AE5B-9CE411890CD5}" dt="2022-11-29T11:24:22.461" v="3138" actId="47"/>
        <pc:sldMkLst>
          <pc:docMk/>
          <pc:sldMk cId="0" sldId="266"/>
        </pc:sldMkLst>
      </pc:sldChg>
      <pc:sldChg chg="addSp delSp modSp add del mod">
        <pc:chgData name="Lee, Meng-Chen" userId="e41b4fb8-0dcf-4290-8845-0cf1340054e9" providerId="ADAL" clId="{12E2B4BB-3EBF-4AEA-AE5B-9CE411890CD5}" dt="2022-11-29T11:41:00.592" v="3320" actId="47"/>
        <pc:sldMkLst>
          <pc:docMk/>
          <pc:sldMk cId="0" sldId="267"/>
        </pc:sldMkLst>
        <pc:spChg chg="del">
          <ac:chgData name="Lee, Meng-Chen" userId="e41b4fb8-0dcf-4290-8845-0cf1340054e9" providerId="ADAL" clId="{12E2B4BB-3EBF-4AEA-AE5B-9CE411890CD5}" dt="2022-11-29T11:38:51.242" v="3294" actId="478"/>
          <ac:spMkLst>
            <pc:docMk/>
            <pc:sldMk cId="0" sldId="267"/>
            <ac:spMk id="3" creationId="{00000000-0000-0000-0000-000000000000}"/>
          </ac:spMkLst>
        </pc:spChg>
        <pc:spChg chg="add del mod modCrop">
          <ac:chgData name="Lee, Meng-Chen" userId="e41b4fb8-0dcf-4290-8845-0cf1340054e9" providerId="ADAL" clId="{12E2B4BB-3EBF-4AEA-AE5B-9CE411890CD5}" dt="2022-11-29T11:30:30.984" v="3185" actId="478"/>
          <ac:spMkLst>
            <pc:docMk/>
            <pc:sldMk cId="0" sldId="267"/>
            <ac:spMk id="4" creationId="{00000000-0000-0000-0000-000000000000}"/>
          </ac:spMkLst>
        </pc:spChg>
        <pc:spChg chg="add del mod">
          <ac:chgData name="Lee, Meng-Chen" userId="e41b4fb8-0dcf-4290-8845-0cf1340054e9" providerId="ADAL" clId="{12E2B4BB-3EBF-4AEA-AE5B-9CE411890CD5}" dt="2022-11-29T11:32:56.363" v="3241" actId="478"/>
          <ac:spMkLst>
            <pc:docMk/>
            <pc:sldMk cId="0" sldId="267"/>
            <ac:spMk id="5" creationId="{05E9B1C6-E5F9-4847-9AC7-0A00FC5CE245}"/>
          </ac:spMkLst>
        </pc:spChg>
        <pc:spChg chg="add del mod">
          <ac:chgData name="Lee, Meng-Chen" userId="e41b4fb8-0dcf-4290-8845-0cf1340054e9" providerId="ADAL" clId="{12E2B4BB-3EBF-4AEA-AE5B-9CE411890CD5}" dt="2022-11-29T11:38:21.947" v="3274" actId="478"/>
          <ac:spMkLst>
            <pc:docMk/>
            <pc:sldMk cId="0" sldId="267"/>
            <ac:spMk id="6" creationId="{7E33CFC9-6B60-4EA6-8C97-F46757585833}"/>
          </ac:spMkLst>
        </pc:spChg>
        <pc:spChg chg="add del mod">
          <ac:chgData name="Lee, Meng-Chen" userId="e41b4fb8-0dcf-4290-8845-0cf1340054e9" providerId="ADAL" clId="{12E2B4BB-3EBF-4AEA-AE5B-9CE411890CD5}" dt="2022-11-29T11:38:54.465" v="3295" actId="1076"/>
          <ac:spMkLst>
            <pc:docMk/>
            <pc:sldMk cId="0" sldId="267"/>
            <ac:spMk id="7" creationId="{B07D18E3-0DEA-4E93-A78A-94E6B3D31231}"/>
          </ac:spMkLst>
        </pc:spChg>
        <pc:spChg chg="add mod">
          <ac:chgData name="Lee, Meng-Chen" userId="e41b4fb8-0dcf-4290-8845-0cf1340054e9" providerId="ADAL" clId="{12E2B4BB-3EBF-4AEA-AE5B-9CE411890CD5}" dt="2022-11-29T11:38:44.110" v="3293" actId="1076"/>
          <ac:spMkLst>
            <pc:docMk/>
            <pc:sldMk cId="0" sldId="267"/>
            <ac:spMk id="8" creationId="{4121C5A6-4F4D-4A9E-91FD-8DC61ED3FB2E}"/>
          </ac:spMkLst>
        </pc:spChg>
      </pc:sldChg>
      <pc:sldChg chg="del">
        <pc:chgData name="Lee, Meng-Chen" userId="e41b4fb8-0dcf-4290-8845-0cf1340054e9" providerId="ADAL" clId="{12E2B4BB-3EBF-4AEA-AE5B-9CE411890CD5}" dt="2022-11-29T11:41:04.946" v="3321" actId="47"/>
        <pc:sldMkLst>
          <pc:docMk/>
          <pc:sldMk cId="0" sldId="268"/>
        </pc:sldMkLst>
      </pc:sldChg>
      <pc:sldChg chg="del">
        <pc:chgData name="Lee, Meng-Chen" userId="e41b4fb8-0dcf-4290-8845-0cf1340054e9" providerId="ADAL" clId="{12E2B4BB-3EBF-4AEA-AE5B-9CE411890CD5}" dt="2022-11-29T11:41:05.990" v="3322" actId="47"/>
        <pc:sldMkLst>
          <pc:docMk/>
          <pc:sldMk cId="0" sldId="269"/>
        </pc:sldMkLst>
      </pc:sldChg>
      <pc:sldChg chg="del">
        <pc:chgData name="Lee, Meng-Chen" userId="e41b4fb8-0dcf-4290-8845-0cf1340054e9" providerId="ADAL" clId="{12E2B4BB-3EBF-4AEA-AE5B-9CE411890CD5}" dt="2022-11-29T11:41:08.056" v="3323" actId="47"/>
        <pc:sldMkLst>
          <pc:docMk/>
          <pc:sldMk cId="0" sldId="270"/>
        </pc:sldMkLst>
      </pc:sldChg>
      <pc:sldChg chg="del">
        <pc:chgData name="Lee, Meng-Chen" userId="e41b4fb8-0dcf-4290-8845-0cf1340054e9" providerId="ADAL" clId="{12E2B4BB-3EBF-4AEA-AE5B-9CE411890CD5}" dt="2022-11-29T11:42:21.231" v="3348" actId="47"/>
        <pc:sldMkLst>
          <pc:docMk/>
          <pc:sldMk cId="0" sldId="271"/>
        </pc:sldMkLst>
      </pc:sldChg>
      <pc:sldChg chg="del">
        <pc:chgData name="Lee, Meng-Chen" userId="e41b4fb8-0dcf-4290-8845-0cf1340054e9" providerId="ADAL" clId="{12E2B4BB-3EBF-4AEA-AE5B-9CE411890CD5}" dt="2022-11-29T11:42:23.905" v="3349" actId="47"/>
        <pc:sldMkLst>
          <pc:docMk/>
          <pc:sldMk cId="0" sldId="272"/>
        </pc:sldMkLst>
      </pc:sldChg>
      <pc:sldChg chg="del">
        <pc:chgData name="Lee, Meng-Chen" userId="e41b4fb8-0dcf-4290-8845-0cf1340054e9" providerId="ADAL" clId="{12E2B4BB-3EBF-4AEA-AE5B-9CE411890CD5}" dt="2022-11-29T11:42:24.642" v="3350" actId="47"/>
        <pc:sldMkLst>
          <pc:docMk/>
          <pc:sldMk cId="0" sldId="273"/>
        </pc:sldMkLst>
      </pc:sldChg>
      <pc:sldChg chg="del">
        <pc:chgData name="Lee, Meng-Chen" userId="e41b4fb8-0dcf-4290-8845-0cf1340054e9" providerId="ADAL" clId="{12E2B4BB-3EBF-4AEA-AE5B-9CE411890CD5}" dt="2022-11-29T11:42:25.302" v="3351" actId="47"/>
        <pc:sldMkLst>
          <pc:docMk/>
          <pc:sldMk cId="0" sldId="274"/>
        </pc:sldMkLst>
      </pc:sldChg>
      <pc:sldChg chg="del">
        <pc:chgData name="Lee, Meng-Chen" userId="e41b4fb8-0dcf-4290-8845-0cf1340054e9" providerId="ADAL" clId="{12E2B4BB-3EBF-4AEA-AE5B-9CE411890CD5}" dt="2022-11-29T11:42:25.851" v="3352" actId="47"/>
        <pc:sldMkLst>
          <pc:docMk/>
          <pc:sldMk cId="0" sldId="275"/>
        </pc:sldMkLst>
      </pc:sldChg>
      <pc:sldChg chg="del">
        <pc:chgData name="Lee, Meng-Chen" userId="e41b4fb8-0dcf-4290-8845-0cf1340054e9" providerId="ADAL" clId="{12E2B4BB-3EBF-4AEA-AE5B-9CE411890CD5}" dt="2022-11-29T11:42:27.191" v="3353" actId="47"/>
        <pc:sldMkLst>
          <pc:docMk/>
          <pc:sldMk cId="0" sldId="276"/>
        </pc:sldMkLst>
      </pc:sldChg>
      <pc:sldChg chg="del">
        <pc:chgData name="Lee, Meng-Chen" userId="e41b4fb8-0dcf-4290-8845-0cf1340054e9" providerId="ADAL" clId="{12E2B4BB-3EBF-4AEA-AE5B-9CE411890CD5}" dt="2022-11-29T11:42:27.668" v="3354" actId="47"/>
        <pc:sldMkLst>
          <pc:docMk/>
          <pc:sldMk cId="0" sldId="277"/>
        </pc:sldMkLst>
      </pc:sldChg>
      <pc:sldChg chg="del">
        <pc:chgData name="Lee, Meng-Chen" userId="e41b4fb8-0dcf-4290-8845-0cf1340054e9" providerId="ADAL" clId="{12E2B4BB-3EBF-4AEA-AE5B-9CE411890CD5}" dt="2022-11-29T11:42:27.943" v="3355" actId="47"/>
        <pc:sldMkLst>
          <pc:docMk/>
          <pc:sldMk cId="0" sldId="278"/>
        </pc:sldMkLst>
      </pc:sldChg>
      <pc:sldChg chg="del">
        <pc:chgData name="Lee, Meng-Chen" userId="e41b4fb8-0dcf-4290-8845-0cf1340054e9" providerId="ADAL" clId="{12E2B4BB-3EBF-4AEA-AE5B-9CE411890CD5}" dt="2022-11-29T11:42:28.223" v="3356" actId="47"/>
        <pc:sldMkLst>
          <pc:docMk/>
          <pc:sldMk cId="0" sldId="279"/>
        </pc:sldMkLst>
      </pc:sldChg>
      <pc:sldChg chg="del">
        <pc:chgData name="Lee, Meng-Chen" userId="e41b4fb8-0dcf-4290-8845-0cf1340054e9" providerId="ADAL" clId="{12E2B4BB-3EBF-4AEA-AE5B-9CE411890CD5}" dt="2022-11-29T11:42:28.535" v="3357" actId="47"/>
        <pc:sldMkLst>
          <pc:docMk/>
          <pc:sldMk cId="0" sldId="280"/>
        </pc:sldMkLst>
      </pc:sldChg>
      <pc:sldChg chg="del">
        <pc:chgData name="Lee, Meng-Chen" userId="e41b4fb8-0dcf-4290-8845-0cf1340054e9" providerId="ADAL" clId="{12E2B4BB-3EBF-4AEA-AE5B-9CE411890CD5}" dt="2022-11-29T11:42:29.908" v="3358" actId="47"/>
        <pc:sldMkLst>
          <pc:docMk/>
          <pc:sldMk cId="0" sldId="281"/>
        </pc:sldMkLst>
      </pc:sldChg>
      <pc:sldChg chg="del">
        <pc:chgData name="Lee, Meng-Chen" userId="e41b4fb8-0dcf-4290-8845-0cf1340054e9" providerId="ADAL" clId="{12E2B4BB-3EBF-4AEA-AE5B-9CE411890CD5}" dt="2022-11-29T11:42:30.337" v="3359" actId="47"/>
        <pc:sldMkLst>
          <pc:docMk/>
          <pc:sldMk cId="0" sldId="282"/>
        </pc:sldMkLst>
      </pc:sldChg>
      <pc:sldChg chg="del">
        <pc:chgData name="Lee, Meng-Chen" userId="e41b4fb8-0dcf-4290-8845-0cf1340054e9" providerId="ADAL" clId="{12E2B4BB-3EBF-4AEA-AE5B-9CE411890CD5}" dt="2022-11-29T11:42:30.541" v="3360" actId="47"/>
        <pc:sldMkLst>
          <pc:docMk/>
          <pc:sldMk cId="0" sldId="283"/>
        </pc:sldMkLst>
      </pc:sldChg>
      <pc:sldChg chg="del">
        <pc:chgData name="Lee, Meng-Chen" userId="e41b4fb8-0dcf-4290-8845-0cf1340054e9" providerId="ADAL" clId="{12E2B4BB-3EBF-4AEA-AE5B-9CE411890CD5}" dt="2022-11-29T11:42:30.773" v="3361" actId="47"/>
        <pc:sldMkLst>
          <pc:docMk/>
          <pc:sldMk cId="0" sldId="284"/>
        </pc:sldMkLst>
      </pc:sldChg>
      <pc:sldChg chg="del">
        <pc:chgData name="Lee, Meng-Chen" userId="e41b4fb8-0dcf-4290-8845-0cf1340054e9" providerId="ADAL" clId="{12E2B4BB-3EBF-4AEA-AE5B-9CE411890CD5}" dt="2022-11-29T11:42:31.687" v="3362" actId="47"/>
        <pc:sldMkLst>
          <pc:docMk/>
          <pc:sldMk cId="0" sldId="285"/>
        </pc:sldMkLst>
      </pc:sldChg>
      <pc:sldChg chg="del">
        <pc:chgData name="Lee, Meng-Chen" userId="e41b4fb8-0dcf-4290-8845-0cf1340054e9" providerId="ADAL" clId="{12E2B4BB-3EBF-4AEA-AE5B-9CE411890CD5}" dt="2022-11-29T11:42:31.911" v="3363" actId="47"/>
        <pc:sldMkLst>
          <pc:docMk/>
          <pc:sldMk cId="0" sldId="286"/>
        </pc:sldMkLst>
      </pc:sldChg>
      <pc:sldChg chg="del">
        <pc:chgData name="Lee, Meng-Chen" userId="e41b4fb8-0dcf-4290-8845-0cf1340054e9" providerId="ADAL" clId="{12E2B4BB-3EBF-4AEA-AE5B-9CE411890CD5}" dt="2022-11-29T11:42:32.120" v="3364" actId="47"/>
        <pc:sldMkLst>
          <pc:docMk/>
          <pc:sldMk cId="0" sldId="287"/>
        </pc:sldMkLst>
      </pc:sldChg>
      <pc:sldChg chg="del">
        <pc:chgData name="Lee, Meng-Chen" userId="e41b4fb8-0dcf-4290-8845-0cf1340054e9" providerId="ADAL" clId="{12E2B4BB-3EBF-4AEA-AE5B-9CE411890CD5}" dt="2022-11-29T11:42:33.372" v="3365" actId="47"/>
        <pc:sldMkLst>
          <pc:docMk/>
          <pc:sldMk cId="0" sldId="288"/>
        </pc:sldMkLst>
      </pc:sldChg>
      <pc:sldChg chg="del">
        <pc:chgData name="Lee, Meng-Chen" userId="e41b4fb8-0dcf-4290-8845-0cf1340054e9" providerId="ADAL" clId="{12E2B4BB-3EBF-4AEA-AE5B-9CE411890CD5}" dt="2022-11-29T11:42:34.565" v="3366" actId="47"/>
        <pc:sldMkLst>
          <pc:docMk/>
          <pc:sldMk cId="0" sldId="289"/>
        </pc:sldMkLst>
      </pc:sldChg>
      <pc:sldChg chg="addSp delSp modSp add mod modAnim modNotesTx">
        <pc:chgData name="Lee, Meng-Chen" userId="e41b4fb8-0dcf-4290-8845-0cf1340054e9" providerId="ADAL" clId="{12E2B4BB-3EBF-4AEA-AE5B-9CE411890CD5}" dt="2022-11-29T10:13:53.583" v="1352" actId="2711"/>
        <pc:sldMkLst>
          <pc:docMk/>
          <pc:sldMk cId="2321050796" sldId="290"/>
        </pc:sldMkLst>
        <pc:spChg chg="mod">
          <ac:chgData name="Lee, Meng-Chen" userId="e41b4fb8-0dcf-4290-8845-0cf1340054e9" providerId="ADAL" clId="{12E2B4BB-3EBF-4AEA-AE5B-9CE411890CD5}" dt="2022-11-29T08:05:41.912" v="937" actId="14100"/>
          <ac:spMkLst>
            <pc:docMk/>
            <pc:sldMk cId="2321050796" sldId="290"/>
            <ac:spMk id="2" creationId="{00000000-0000-0000-0000-000000000000}"/>
          </ac:spMkLst>
        </pc:spChg>
        <pc:spChg chg="del mod">
          <ac:chgData name="Lee, Meng-Chen" userId="e41b4fb8-0dcf-4290-8845-0cf1340054e9" providerId="ADAL" clId="{12E2B4BB-3EBF-4AEA-AE5B-9CE411890CD5}" dt="2022-11-29T08:16:17.378" v="994" actId="21"/>
          <ac:spMkLst>
            <pc:docMk/>
            <pc:sldMk cId="2321050796" sldId="290"/>
            <ac:spMk id="9" creationId="{5B336DCF-045D-4E3D-88B1-94FEBAB2015B}"/>
          </ac:spMkLst>
        </pc:spChg>
        <pc:spChg chg="add mod">
          <ac:chgData name="Lee, Meng-Chen" userId="e41b4fb8-0dcf-4290-8845-0cf1340054e9" providerId="ADAL" clId="{12E2B4BB-3EBF-4AEA-AE5B-9CE411890CD5}" dt="2022-11-29T10:13:22.654" v="1344" actId="2711"/>
          <ac:spMkLst>
            <pc:docMk/>
            <pc:sldMk cId="2321050796" sldId="290"/>
            <ac:spMk id="10" creationId="{89741C01-C15E-4655-A8F9-19ED0A633AA1}"/>
          </ac:spMkLst>
        </pc:spChg>
        <pc:spChg chg="add mod">
          <ac:chgData name="Lee, Meng-Chen" userId="e41b4fb8-0dcf-4290-8845-0cf1340054e9" providerId="ADAL" clId="{12E2B4BB-3EBF-4AEA-AE5B-9CE411890CD5}" dt="2022-11-29T10:13:49.945" v="1351" actId="14100"/>
          <ac:spMkLst>
            <pc:docMk/>
            <pc:sldMk cId="2321050796" sldId="290"/>
            <ac:spMk id="11" creationId="{03C48B78-B024-4437-8EF4-1B64BB13E60D}"/>
          </ac:spMkLst>
        </pc:spChg>
        <pc:spChg chg="add mod">
          <ac:chgData name="Lee, Meng-Chen" userId="e41b4fb8-0dcf-4290-8845-0cf1340054e9" providerId="ADAL" clId="{12E2B4BB-3EBF-4AEA-AE5B-9CE411890CD5}" dt="2022-11-29T08:16:03.080" v="988" actId="1076"/>
          <ac:spMkLst>
            <pc:docMk/>
            <pc:sldMk cId="2321050796" sldId="290"/>
            <ac:spMk id="12" creationId="{D6132183-A9AA-4B6A-BEE8-FB8EF4726742}"/>
          </ac:spMkLst>
        </pc:spChg>
        <pc:spChg chg="add mod">
          <ac:chgData name="Lee, Meng-Chen" userId="e41b4fb8-0dcf-4290-8845-0cf1340054e9" providerId="ADAL" clId="{12E2B4BB-3EBF-4AEA-AE5B-9CE411890CD5}" dt="2022-11-29T10:13:38.452" v="1348" actId="1076"/>
          <ac:spMkLst>
            <pc:docMk/>
            <pc:sldMk cId="2321050796" sldId="290"/>
            <ac:spMk id="13" creationId="{13E381B3-661C-4FDE-AE61-2677A8697CC9}"/>
          </ac:spMkLst>
        </pc:spChg>
        <pc:spChg chg="add mod">
          <ac:chgData name="Lee, Meng-Chen" userId="e41b4fb8-0dcf-4290-8845-0cf1340054e9" providerId="ADAL" clId="{12E2B4BB-3EBF-4AEA-AE5B-9CE411890CD5}" dt="2022-11-29T10:13:41.821" v="1349" actId="1076"/>
          <ac:spMkLst>
            <pc:docMk/>
            <pc:sldMk cId="2321050796" sldId="290"/>
            <ac:spMk id="14" creationId="{68A70C89-B3FE-4F98-B884-17F3D69BFA3E}"/>
          </ac:spMkLst>
        </pc:spChg>
        <pc:spChg chg="add mod">
          <ac:chgData name="Lee, Meng-Chen" userId="e41b4fb8-0dcf-4290-8845-0cf1340054e9" providerId="ADAL" clId="{12E2B4BB-3EBF-4AEA-AE5B-9CE411890CD5}" dt="2022-11-29T10:13:53.583" v="1352" actId="2711"/>
          <ac:spMkLst>
            <pc:docMk/>
            <pc:sldMk cId="2321050796" sldId="290"/>
            <ac:spMk id="15" creationId="{9C13A5EA-04EF-4D0B-B10E-9324C4480753}"/>
          </ac:spMkLst>
        </pc:spChg>
        <pc:picChg chg="add del mod">
          <ac:chgData name="Lee, Meng-Chen" userId="e41b4fb8-0dcf-4290-8845-0cf1340054e9" providerId="ADAL" clId="{12E2B4BB-3EBF-4AEA-AE5B-9CE411890CD5}" dt="2022-11-29T08:06:15.702" v="939"/>
          <ac:picMkLst>
            <pc:docMk/>
            <pc:sldMk cId="2321050796" sldId="290"/>
            <ac:picMk id="5" creationId="{841FE237-BA1C-45E2-803D-A245794A0C4A}"/>
          </ac:picMkLst>
        </pc:picChg>
        <pc:picChg chg="add del mod">
          <ac:chgData name="Lee, Meng-Chen" userId="e41b4fb8-0dcf-4290-8845-0cf1340054e9" providerId="ADAL" clId="{12E2B4BB-3EBF-4AEA-AE5B-9CE411890CD5}" dt="2022-11-29T08:06:53.349" v="953" actId="478"/>
          <ac:picMkLst>
            <pc:docMk/>
            <pc:sldMk cId="2321050796" sldId="290"/>
            <ac:picMk id="6" creationId="{7E57FBFD-3B18-4B09-A266-FFE1377016A6}"/>
          </ac:picMkLst>
        </pc:picChg>
        <pc:picChg chg="add del mod">
          <ac:chgData name="Lee, Meng-Chen" userId="e41b4fb8-0dcf-4290-8845-0cf1340054e9" providerId="ADAL" clId="{12E2B4BB-3EBF-4AEA-AE5B-9CE411890CD5}" dt="2022-11-29T08:16:10.663" v="990" actId="21"/>
          <ac:picMkLst>
            <pc:docMk/>
            <pc:sldMk cId="2321050796" sldId="290"/>
            <ac:picMk id="7" creationId="{EFA74601-6DE6-45EF-9C37-59F89F6583EE}"/>
          </ac:picMkLst>
        </pc:picChg>
        <pc:picChg chg="del">
          <ac:chgData name="Lee, Meng-Chen" userId="e41b4fb8-0dcf-4290-8845-0cf1340054e9" providerId="ADAL" clId="{12E2B4BB-3EBF-4AEA-AE5B-9CE411890CD5}" dt="2022-11-29T08:06:38.108" v="947" actId="478"/>
          <ac:picMkLst>
            <pc:docMk/>
            <pc:sldMk cId="2321050796" sldId="290"/>
            <ac:picMk id="8" creationId="{9BDBB710-567D-4F3E-89B2-69D2CBDB8F1F}"/>
          </ac:picMkLst>
        </pc:picChg>
        <pc:cxnChg chg="add del">
          <ac:chgData name="Lee, Meng-Chen" userId="e41b4fb8-0dcf-4290-8845-0cf1340054e9" providerId="ADAL" clId="{12E2B4BB-3EBF-4AEA-AE5B-9CE411890CD5}" dt="2022-11-29T08:18:52.615" v="1134" actId="11529"/>
          <ac:cxnSpMkLst>
            <pc:docMk/>
            <pc:sldMk cId="2321050796" sldId="290"/>
            <ac:cxnSpMk id="17" creationId="{6C62F8A2-7286-4217-80BC-EEB5E6B0CD40}"/>
          </ac:cxnSpMkLst>
        </pc:cxnChg>
        <pc:cxnChg chg="add mod">
          <ac:chgData name="Lee, Meng-Chen" userId="e41b4fb8-0dcf-4290-8845-0cf1340054e9" providerId="ADAL" clId="{12E2B4BB-3EBF-4AEA-AE5B-9CE411890CD5}" dt="2022-11-29T10:13:38.452" v="1348" actId="1076"/>
          <ac:cxnSpMkLst>
            <pc:docMk/>
            <pc:sldMk cId="2321050796" sldId="290"/>
            <ac:cxnSpMk id="19" creationId="{3D8391EA-85BF-4155-86B5-9467C6C0423B}"/>
          </ac:cxnSpMkLst>
        </pc:cxnChg>
        <pc:cxnChg chg="add mod">
          <ac:chgData name="Lee, Meng-Chen" userId="e41b4fb8-0dcf-4290-8845-0cf1340054e9" providerId="ADAL" clId="{12E2B4BB-3EBF-4AEA-AE5B-9CE411890CD5}" dt="2022-11-29T10:13:53.583" v="1352" actId="2711"/>
          <ac:cxnSpMkLst>
            <pc:docMk/>
            <pc:sldMk cId="2321050796" sldId="290"/>
            <ac:cxnSpMk id="20" creationId="{B468D47D-AAE1-4CAE-964F-AC6F8252BD2A}"/>
          </ac:cxnSpMkLst>
        </pc:cxnChg>
        <pc:cxnChg chg="add mod">
          <ac:chgData name="Lee, Meng-Chen" userId="e41b4fb8-0dcf-4290-8845-0cf1340054e9" providerId="ADAL" clId="{12E2B4BB-3EBF-4AEA-AE5B-9CE411890CD5}" dt="2022-11-29T10:13:41.821" v="1349" actId="1076"/>
          <ac:cxnSpMkLst>
            <pc:docMk/>
            <pc:sldMk cId="2321050796" sldId="290"/>
            <ac:cxnSpMk id="23" creationId="{99627C39-4E31-49D2-81D5-184AA1DEC3D4}"/>
          </ac:cxnSpMkLst>
        </pc:cxnChg>
        <pc:cxnChg chg="add del">
          <ac:chgData name="Lee, Meng-Chen" userId="e41b4fb8-0dcf-4290-8845-0cf1340054e9" providerId="ADAL" clId="{12E2B4BB-3EBF-4AEA-AE5B-9CE411890CD5}" dt="2022-11-29T08:19:25.669" v="1145" actId="11529"/>
          <ac:cxnSpMkLst>
            <pc:docMk/>
            <pc:sldMk cId="2321050796" sldId="290"/>
            <ac:cxnSpMk id="25" creationId="{AD2B7BCC-7033-471C-AA14-A25278925A29}"/>
          </ac:cxnSpMkLst>
        </pc:cxnChg>
      </pc:sldChg>
      <pc:sldChg chg="addSp delSp modSp add mod modNotesTx">
        <pc:chgData name="Lee, Meng-Chen" userId="e41b4fb8-0dcf-4290-8845-0cf1340054e9" providerId="ADAL" clId="{12E2B4BB-3EBF-4AEA-AE5B-9CE411890CD5}" dt="2022-11-29T10:18:06.243" v="1393" actId="1076"/>
        <pc:sldMkLst>
          <pc:docMk/>
          <pc:sldMk cId="1557349745" sldId="291"/>
        </pc:sldMkLst>
        <pc:spChg chg="mod">
          <ac:chgData name="Lee, Meng-Chen" userId="e41b4fb8-0dcf-4290-8845-0cf1340054e9" providerId="ADAL" clId="{12E2B4BB-3EBF-4AEA-AE5B-9CE411890CD5}" dt="2022-11-29T09:17:25.201" v="1292" actId="20577"/>
          <ac:spMkLst>
            <pc:docMk/>
            <pc:sldMk cId="1557349745" sldId="291"/>
            <ac:spMk id="2" creationId="{00000000-0000-0000-0000-000000000000}"/>
          </ac:spMkLst>
        </pc:spChg>
        <pc:spChg chg="add mod">
          <ac:chgData name="Lee, Meng-Chen" userId="e41b4fb8-0dcf-4290-8845-0cf1340054e9" providerId="ADAL" clId="{12E2B4BB-3EBF-4AEA-AE5B-9CE411890CD5}" dt="2022-11-29T09:18:10.586" v="1312" actId="1076"/>
          <ac:spMkLst>
            <pc:docMk/>
            <pc:sldMk cId="1557349745" sldId="291"/>
            <ac:spMk id="4" creationId="{1A387FF2-97A1-4511-BCEC-C740B9FC5940}"/>
          </ac:spMkLst>
        </pc:spChg>
        <pc:spChg chg="add del mod">
          <ac:chgData name="Lee, Meng-Chen" userId="e41b4fb8-0dcf-4290-8845-0cf1340054e9" providerId="ADAL" clId="{12E2B4BB-3EBF-4AEA-AE5B-9CE411890CD5}" dt="2022-11-29T10:15:17.968" v="1371" actId="21"/>
          <ac:spMkLst>
            <pc:docMk/>
            <pc:sldMk cId="1557349745" sldId="291"/>
            <ac:spMk id="6" creationId="{FCF3656F-65C8-4E51-A731-DA137B9A1C40}"/>
          </ac:spMkLst>
        </pc:spChg>
        <pc:picChg chg="add mod">
          <ac:chgData name="Lee, Meng-Chen" userId="e41b4fb8-0dcf-4290-8845-0cf1340054e9" providerId="ADAL" clId="{12E2B4BB-3EBF-4AEA-AE5B-9CE411890CD5}" dt="2022-11-29T10:18:05.029" v="1392" actId="1076"/>
          <ac:picMkLst>
            <pc:docMk/>
            <pc:sldMk cId="1557349745" sldId="291"/>
            <ac:picMk id="3" creationId="{8AF16297-AE00-446C-88BB-C319E370882E}"/>
          </ac:picMkLst>
        </pc:picChg>
        <pc:picChg chg="add mod">
          <ac:chgData name="Lee, Meng-Chen" userId="e41b4fb8-0dcf-4290-8845-0cf1340054e9" providerId="ADAL" clId="{12E2B4BB-3EBF-4AEA-AE5B-9CE411890CD5}" dt="2022-11-29T10:18:06.243" v="1393" actId="1076"/>
          <ac:picMkLst>
            <pc:docMk/>
            <pc:sldMk cId="1557349745" sldId="291"/>
            <ac:picMk id="8" creationId="{70DF6741-2358-4FF9-A0B9-86B82309F91F}"/>
          </ac:picMkLst>
        </pc:picChg>
      </pc:sldChg>
      <pc:sldChg chg="addSp delSp modSp add mod modNotesTx">
        <pc:chgData name="Lee, Meng-Chen" userId="e41b4fb8-0dcf-4290-8845-0cf1340054e9" providerId="ADAL" clId="{12E2B4BB-3EBF-4AEA-AE5B-9CE411890CD5}" dt="2022-11-29T12:09:55.347" v="3588" actId="20577"/>
        <pc:sldMkLst>
          <pc:docMk/>
          <pc:sldMk cId="162862916" sldId="292"/>
        </pc:sldMkLst>
        <pc:spChg chg="del">
          <ac:chgData name="Lee, Meng-Chen" userId="e41b4fb8-0dcf-4290-8845-0cf1340054e9" providerId="ADAL" clId="{12E2B4BB-3EBF-4AEA-AE5B-9CE411890CD5}" dt="2022-11-29T10:17:12.066" v="1383" actId="478"/>
          <ac:spMkLst>
            <pc:docMk/>
            <pc:sldMk cId="162862916" sldId="292"/>
            <ac:spMk id="4" creationId="{0B9B8020-00E4-4F8C-8967-02807EBD2BD2}"/>
          </ac:spMkLst>
        </pc:spChg>
        <pc:picChg chg="add mod">
          <ac:chgData name="Lee, Meng-Chen" userId="e41b4fb8-0dcf-4290-8845-0cf1340054e9" providerId="ADAL" clId="{12E2B4BB-3EBF-4AEA-AE5B-9CE411890CD5}" dt="2022-11-29T10:17:14.288" v="1385" actId="1076"/>
          <ac:picMkLst>
            <pc:docMk/>
            <pc:sldMk cId="162862916" sldId="292"/>
            <ac:picMk id="5" creationId="{2B0A2A6D-0910-4B2F-B1B4-273B4DB59C92}"/>
          </ac:picMkLst>
        </pc:picChg>
      </pc:sldChg>
      <pc:sldChg chg="addSp delSp modSp add del mod modNotesTx">
        <pc:chgData name="Lee, Meng-Chen" userId="e41b4fb8-0dcf-4290-8845-0cf1340054e9" providerId="ADAL" clId="{12E2B4BB-3EBF-4AEA-AE5B-9CE411890CD5}" dt="2022-11-29T11:04:43.565" v="2589" actId="47"/>
        <pc:sldMkLst>
          <pc:docMk/>
          <pc:sldMk cId="3701055065" sldId="293"/>
        </pc:sldMkLst>
        <pc:spChg chg="mod">
          <ac:chgData name="Lee, Meng-Chen" userId="e41b4fb8-0dcf-4290-8845-0cf1340054e9" providerId="ADAL" clId="{12E2B4BB-3EBF-4AEA-AE5B-9CE411890CD5}" dt="2022-11-29T10:31:56.423" v="2028" actId="20577"/>
          <ac:spMkLst>
            <pc:docMk/>
            <pc:sldMk cId="3701055065" sldId="293"/>
            <ac:spMk id="2" creationId="{00000000-0000-0000-0000-000000000000}"/>
          </ac:spMkLst>
        </pc:spChg>
        <pc:spChg chg="add mod">
          <ac:chgData name="Lee, Meng-Chen" userId="e41b4fb8-0dcf-4290-8845-0cf1340054e9" providerId="ADAL" clId="{12E2B4BB-3EBF-4AEA-AE5B-9CE411890CD5}" dt="2022-11-29T10:44:03.851" v="2259" actId="14100"/>
          <ac:spMkLst>
            <pc:docMk/>
            <pc:sldMk cId="3701055065" sldId="293"/>
            <ac:spMk id="3" creationId="{660E403D-F18A-494F-B687-CE59522EBEF7}"/>
          </ac:spMkLst>
        </pc:spChg>
        <pc:spChg chg="add del mod">
          <ac:chgData name="Lee, Meng-Chen" userId="e41b4fb8-0dcf-4290-8845-0cf1340054e9" providerId="ADAL" clId="{12E2B4BB-3EBF-4AEA-AE5B-9CE411890CD5}" dt="2022-11-29T11:04:36.627" v="2587" actId="1076"/>
          <ac:spMkLst>
            <pc:docMk/>
            <pc:sldMk cId="3701055065" sldId="293"/>
            <ac:spMk id="5" creationId="{D3D2BB99-81D9-4C5E-885D-80EBC767E547}"/>
          </ac:spMkLst>
        </pc:spChg>
        <pc:picChg chg="add mod">
          <ac:chgData name="Lee, Meng-Chen" userId="e41b4fb8-0dcf-4290-8845-0cf1340054e9" providerId="ADAL" clId="{12E2B4BB-3EBF-4AEA-AE5B-9CE411890CD5}" dt="2022-11-29T10:43:57.106" v="2255" actId="1076"/>
          <ac:picMkLst>
            <pc:docMk/>
            <pc:sldMk cId="3701055065" sldId="293"/>
            <ac:picMk id="8" creationId="{8277060C-22D0-442A-ABE7-BC722420D9B3}"/>
          </ac:picMkLst>
        </pc:picChg>
        <pc:picChg chg="add del mod">
          <ac:chgData name="Lee, Meng-Chen" userId="e41b4fb8-0dcf-4290-8845-0cf1340054e9" providerId="ADAL" clId="{12E2B4BB-3EBF-4AEA-AE5B-9CE411890CD5}" dt="2022-11-29T10:41:42.564" v="2215" actId="478"/>
          <ac:picMkLst>
            <pc:docMk/>
            <pc:sldMk cId="3701055065" sldId="293"/>
            <ac:picMk id="1026" creationId="{E70C4662-FFD8-4179-A117-86D9E833B024}"/>
          </ac:picMkLst>
        </pc:picChg>
        <pc:picChg chg="add del mod">
          <ac:chgData name="Lee, Meng-Chen" userId="e41b4fb8-0dcf-4290-8845-0cf1340054e9" providerId="ADAL" clId="{12E2B4BB-3EBF-4AEA-AE5B-9CE411890CD5}" dt="2022-11-29T10:41:49.487" v="2217" actId="478"/>
          <ac:picMkLst>
            <pc:docMk/>
            <pc:sldMk cId="3701055065" sldId="293"/>
            <ac:picMk id="1028" creationId="{2CB3C691-EB48-4D37-90DF-6A52908CECAE}"/>
          </ac:picMkLst>
        </pc:picChg>
        <pc:picChg chg="add mod">
          <ac:chgData name="Lee, Meng-Chen" userId="e41b4fb8-0dcf-4290-8845-0cf1340054e9" providerId="ADAL" clId="{12E2B4BB-3EBF-4AEA-AE5B-9CE411890CD5}" dt="2022-11-29T10:43:58.742" v="2256" actId="1076"/>
          <ac:picMkLst>
            <pc:docMk/>
            <pc:sldMk cId="3701055065" sldId="293"/>
            <ac:picMk id="1030" creationId="{5CAD7947-E270-4A69-BB65-6F965482EEC0}"/>
          </ac:picMkLst>
        </pc:picChg>
        <pc:picChg chg="add mod">
          <ac:chgData name="Lee, Meng-Chen" userId="e41b4fb8-0dcf-4290-8845-0cf1340054e9" providerId="ADAL" clId="{12E2B4BB-3EBF-4AEA-AE5B-9CE411890CD5}" dt="2022-11-29T10:43:07.707" v="2245" actId="1076"/>
          <ac:picMkLst>
            <pc:docMk/>
            <pc:sldMk cId="3701055065" sldId="293"/>
            <ac:picMk id="1032" creationId="{54157CFA-F942-4063-855C-55228BD40EC5}"/>
          </ac:picMkLst>
        </pc:picChg>
      </pc:sldChg>
      <pc:sldChg chg="addSp delSp modSp add mod modNotesTx">
        <pc:chgData name="Lee, Meng-Chen" userId="e41b4fb8-0dcf-4290-8845-0cf1340054e9" providerId="ADAL" clId="{12E2B4BB-3EBF-4AEA-AE5B-9CE411890CD5}" dt="2022-11-29T12:12:35.391" v="3631" actId="1076"/>
        <pc:sldMkLst>
          <pc:docMk/>
          <pc:sldMk cId="3430971908" sldId="294"/>
        </pc:sldMkLst>
        <pc:spChg chg="mod">
          <ac:chgData name="Lee, Meng-Chen" userId="e41b4fb8-0dcf-4290-8845-0cf1340054e9" providerId="ADAL" clId="{12E2B4BB-3EBF-4AEA-AE5B-9CE411890CD5}" dt="2022-11-29T11:19:51.926" v="2823" actId="693"/>
          <ac:spMkLst>
            <pc:docMk/>
            <pc:sldMk cId="3430971908" sldId="294"/>
            <ac:spMk id="3" creationId="{660E403D-F18A-494F-B687-CE59522EBEF7}"/>
          </ac:spMkLst>
        </pc:spChg>
        <pc:spChg chg="del">
          <ac:chgData name="Lee, Meng-Chen" userId="e41b4fb8-0dcf-4290-8845-0cf1340054e9" providerId="ADAL" clId="{12E2B4BB-3EBF-4AEA-AE5B-9CE411890CD5}" dt="2022-11-29T10:44:11.257" v="2261" actId="478"/>
          <ac:spMkLst>
            <pc:docMk/>
            <pc:sldMk cId="3430971908" sldId="294"/>
            <ac:spMk id="5" creationId="{D3D2BB99-81D9-4C5E-885D-80EBC767E547}"/>
          </ac:spMkLst>
        </pc:spChg>
        <pc:spChg chg="add mod">
          <ac:chgData name="Lee, Meng-Chen" userId="e41b4fb8-0dcf-4290-8845-0cf1340054e9" providerId="ADAL" clId="{12E2B4BB-3EBF-4AEA-AE5B-9CE411890CD5}" dt="2022-11-29T11:02:31.709" v="2586" actId="1076"/>
          <ac:spMkLst>
            <pc:docMk/>
            <pc:sldMk cId="3430971908" sldId="294"/>
            <ac:spMk id="11" creationId="{EAB0418A-6D09-49F5-BB27-1AC297B9183A}"/>
          </ac:spMkLst>
        </pc:spChg>
        <pc:spChg chg="add del">
          <ac:chgData name="Lee, Meng-Chen" userId="e41b4fb8-0dcf-4290-8845-0cf1340054e9" providerId="ADAL" clId="{12E2B4BB-3EBF-4AEA-AE5B-9CE411890CD5}" dt="2022-11-29T10:49:18.454" v="2357" actId="11529"/>
          <ac:spMkLst>
            <pc:docMk/>
            <pc:sldMk cId="3430971908" sldId="294"/>
            <ac:spMk id="34" creationId="{69E9BF29-37BE-402A-9103-123C100C22AD}"/>
          </ac:spMkLst>
        </pc:spChg>
        <pc:spChg chg="add del mod">
          <ac:chgData name="Lee, Meng-Chen" userId="e41b4fb8-0dcf-4290-8845-0cf1340054e9" providerId="ADAL" clId="{12E2B4BB-3EBF-4AEA-AE5B-9CE411890CD5}" dt="2022-11-29T11:00:57.093" v="2524" actId="478"/>
          <ac:spMkLst>
            <pc:docMk/>
            <pc:sldMk cId="3430971908" sldId="294"/>
            <ac:spMk id="53" creationId="{5CB5EC95-03B3-44A4-9EA7-76BFD452D770}"/>
          </ac:spMkLst>
        </pc:spChg>
        <pc:spChg chg="add del">
          <ac:chgData name="Lee, Meng-Chen" userId="e41b4fb8-0dcf-4290-8845-0cf1340054e9" providerId="ADAL" clId="{12E2B4BB-3EBF-4AEA-AE5B-9CE411890CD5}" dt="2022-11-29T10:53:22.055" v="2390" actId="478"/>
          <ac:spMkLst>
            <pc:docMk/>
            <pc:sldMk cId="3430971908" sldId="294"/>
            <ac:spMk id="54" creationId="{DAE316DE-A9C5-43E7-A6DF-EF648E1690BE}"/>
          </ac:spMkLst>
        </pc:spChg>
        <pc:spChg chg="add del mod">
          <ac:chgData name="Lee, Meng-Chen" userId="e41b4fb8-0dcf-4290-8845-0cf1340054e9" providerId="ADAL" clId="{12E2B4BB-3EBF-4AEA-AE5B-9CE411890CD5}" dt="2022-11-29T10:53:29.471" v="2392" actId="767"/>
          <ac:spMkLst>
            <pc:docMk/>
            <pc:sldMk cId="3430971908" sldId="294"/>
            <ac:spMk id="55" creationId="{DFC3D00E-F844-47B4-80AE-B218EC46CA56}"/>
          </ac:spMkLst>
        </pc:spChg>
        <pc:spChg chg="add del mod">
          <ac:chgData name="Lee, Meng-Chen" userId="e41b4fb8-0dcf-4290-8845-0cf1340054e9" providerId="ADAL" clId="{12E2B4BB-3EBF-4AEA-AE5B-9CE411890CD5}" dt="2022-11-29T10:56:41.446" v="2455" actId="478"/>
          <ac:spMkLst>
            <pc:docMk/>
            <pc:sldMk cId="3430971908" sldId="294"/>
            <ac:spMk id="56" creationId="{2F52D6BC-6CB4-4ACE-9EFD-0557514C925B}"/>
          </ac:spMkLst>
        </pc:spChg>
        <pc:spChg chg="add del">
          <ac:chgData name="Lee, Meng-Chen" userId="e41b4fb8-0dcf-4290-8845-0cf1340054e9" providerId="ADAL" clId="{12E2B4BB-3EBF-4AEA-AE5B-9CE411890CD5}" dt="2022-11-29T10:54:07.281" v="2415" actId="11529"/>
          <ac:spMkLst>
            <pc:docMk/>
            <pc:sldMk cId="3430971908" sldId="294"/>
            <ac:spMk id="57" creationId="{AC22377D-2B95-46CB-A00A-00BFE4813211}"/>
          </ac:spMkLst>
        </pc:spChg>
        <pc:spChg chg="add del">
          <ac:chgData name="Lee, Meng-Chen" userId="e41b4fb8-0dcf-4290-8845-0cf1340054e9" providerId="ADAL" clId="{12E2B4BB-3EBF-4AEA-AE5B-9CE411890CD5}" dt="2022-11-29T10:54:17.476" v="2418" actId="478"/>
          <ac:spMkLst>
            <pc:docMk/>
            <pc:sldMk cId="3430971908" sldId="294"/>
            <ac:spMk id="58" creationId="{49647301-C267-4494-B15D-5CA381C177CF}"/>
          </ac:spMkLst>
        </pc:spChg>
        <pc:spChg chg="add del mod">
          <ac:chgData name="Lee, Meng-Chen" userId="e41b4fb8-0dcf-4290-8845-0cf1340054e9" providerId="ADAL" clId="{12E2B4BB-3EBF-4AEA-AE5B-9CE411890CD5}" dt="2022-11-29T10:55:12.095" v="2429" actId="478"/>
          <ac:spMkLst>
            <pc:docMk/>
            <pc:sldMk cId="3430971908" sldId="294"/>
            <ac:spMk id="59" creationId="{4B7672D7-4C85-4FCC-B509-33912092AF96}"/>
          </ac:spMkLst>
        </pc:spChg>
        <pc:spChg chg="add mod">
          <ac:chgData name="Lee, Meng-Chen" userId="e41b4fb8-0dcf-4290-8845-0cf1340054e9" providerId="ADAL" clId="{12E2B4BB-3EBF-4AEA-AE5B-9CE411890CD5}" dt="2022-11-29T11:02:31.709" v="2586" actId="1076"/>
          <ac:spMkLst>
            <pc:docMk/>
            <pc:sldMk cId="3430971908" sldId="294"/>
            <ac:spMk id="60" creationId="{55AA42FB-C2BA-43C0-B946-046105F91170}"/>
          </ac:spMkLst>
        </pc:spChg>
        <pc:spChg chg="add mod">
          <ac:chgData name="Lee, Meng-Chen" userId="e41b4fb8-0dcf-4290-8845-0cf1340054e9" providerId="ADAL" clId="{12E2B4BB-3EBF-4AEA-AE5B-9CE411890CD5}" dt="2022-11-29T11:02:31.709" v="2586" actId="1076"/>
          <ac:spMkLst>
            <pc:docMk/>
            <pc:sldMk cId="3430971908" sldId="294"/>
            <ac:spMk id="70" creationId="{06FC4568-2E63-492F-8137-148C321CF47E}"/>
          </ac:spMkLst>
        </pc:spChg>
        <pc:spChg chg="mod">
          <ac:chgData name="Lee, Meng-Chen" userId="e41b4fb8-0dcf-4290-8845-0cf1340054e9" providerId="ADAL" clId="{12E2B4BB-3EBF-4AEA-AE5B-9CE411890CD5}" dt="2022-11-29T11:02:31.709" v="2586" actId="1076"/>
          <ac:spMkLst>
            <pc:docMk/>
            <pc:sldMk cId="3430971908" sldId="294"/>
            <ac:spMk id="76" creationId="{AE3BC5A3-50FA-41F3-815E-B1B5D609F9F9}"/>
          </ac:spMkLst>
        </pc:spChg>
        <pc:spChg chg="mod">
          <ac:chgData name="Lee, Meng-Chen" userId="e41b4fb8-0dcf-4290-8845-0cf1340054e9" providerId="ADAL" clId="{12E2B4BB-3EBF-4AEA-AE5B-9CE411890CD5}" dt="2022-11-29T11:02:31.709" v="2586" actId="1076"/>
          <ac:spMkLst>
            <pc:docMk/>
            <pc:sldMk cId="3430971908" sldId="294"/>
            <ac:spMk id="77" creationId="{A7D7791C-D9EB-402B-B814-C68DC3516FA9}"/>
          </ac:spMkLst>
        </pc:spChg>
        <pc:spChg chg="add del mod">
          <ac:chgData name="Lee, Meng-Chen" userId="e41b4fb8-0dcf-4290-8845-0cf1340054e9" providerId="ADAL" clId="{12E2B4BB-3EBF-4AEA-AE5B-9CE411890CD5}" dt="2022-11-29T11:01:19.542" v="2528" actId="767"/>
          <ac:spMkLst>
            <pc:docMk/>
            <pc:sldMk cId="3430971908" sldId="294"/>
            <ac:spMk id="85" creationId="{43ACF4BC-653C-4C40-BC16-99D91C030FA0}"/>
          </ac:spMkLst>
        </pc:spChg>
        <pc:spChg chg="add mod">
          <ac:chgData name="Lee, Meng-Chen" userId="e41b4fb8-0dcf-4290-8845-0cf1340054e9" providerId="ADAL" clId="{12E2B4BB-3EBF-4AEA-AE5B-9CE411890CD5}" dt="2022-11-29T11:02:31.709" v="2586" actId="1076"/>
          <ac:spMkLst>
            <pc:docMk/>
            <pc:sldMk cId="3430971908" sldId="294"/>
            <ac:spMk id="86" creationId="{5E5EC86E-F864-45EB-B108-B88AB70AD8D9}"/>
          </ac:spMkLst>
        </pc:spChg>
        <pc:spChg chg="add mod">
          <ac:chgData name="Lee, Meng-Chen" userId="e41b4fb8-0dcf-4290-8845-0cf1340054e9" providerId="ADAL" clId="{12E2B4BB-3EBF-4AEA-AE5B-9CE411890CD5}" dt="2022-11-29T11:02:31.709" v="2586" actId="1076"/>
          <ac:spMkLst>
            <pc:docMk/>
            <pc:sldMk cId="3430971908" sldId="294"/>
            <ac:spMk id="88" creationId="{DEF12DE5-0AF5-4026-B2CA-87ECB4314E20}"/>
          </ac:spMkLst>
        </pc:spChg>
        <pc:spChg chg="add mod">
          <ac:chgData name="Lee, Meng-Chen" userId="e41b4fb8-0dcf-4290-8845-0cf1340054e9" providerId="ADAL" clId="{12E2B4BB-3EBF-4AEA-AE5B-9CE411890CD5}" dt="2022-11-29T11:02:31.709" v="2586" actId="1076"/>
          <ac:spMkLst>
            <pc:docMk/>
            <pc:sldMk cId="3430971908" sldId="294"/>
            <ac:spMk id="89" creationId="{A6799A97-1026-4ABD-974B-95EF1A9E021C}"/>
          </ac:spMkLst>
        </pc:spChg>
        <pc:spChg chg="add mod">
          <ac:chgData name="Lee, Meng-Chen" userId="e41b4fb8-0dcf-4290-8845-0cf1340054e9" providerId="ADAL" clId="{12E2B4BB-3EBF-4AEA-AE5B-9CE411890CD5}" dt="2022-11-29T11:10:11.983" v="2646" actId="1076"/>
          <ac:spMkLst>
            <pc:docMk/>
            <pc:sldMk cId="3430971908" sldId="294"/>
            <ac:spMk id="94" creationId="{8C52C3EE-350E-4B3B-A57D-A8097CAC89DF}"/>
          </ac:spMkLst>
        </pc:spChg>
        <pc:spChg chg="add mod">
          <ac:chgData name="Lee, Meng-Chen" userId="e41b4fb8-0dcf-4290-8845-0cf1340054e9" providerId="ADAL" clId="{12E2B4BB-3EBF-4AEA-AE5B-9CE411890CD5}" dt="2022-11-29T11:10:07.421" v="2644" actId="1076"/>
          <ac:spMkLst>
            <pc:docMk/>
            <pc:sldMk cId="3430971908" sldId="294"/>
            <ac:spMk id="95" creationId="{3FDED89F-95B8-4C66-B88B-1D56C75EE609}"/>
          </ac:spMkLst>
        </pc:spChg>
        <pc:spChg chg="add mod">
          <ac:chgData name="Lee, Meng-Chen" userId="e41b4fb8-0dcf-4290-8845-0cf1340054e9" providerId="ADAL" clId="{12E2B4BB-3EBF-4AEA-AE5B-9CE411890CD5}" dt="2022-11-29T11:11:04.460" v="2656" actId="164"/>
          <ac:spMkLst>
            <pc:docMk/>
            <pc:sldMk cId="3430971908" sldId="294"/>
            <ac:spMk id="96" creationId="{71CEF168-4AFB-40EE-B69E-E1E6A62B1F63}"/>
          </ac:spMkLst>
        </pc:spChg>
        <pc:spChg chg="add mod">
          <ac:chgData name="Lee, Meng-Chen" userId="e41b4fb8-0dcf-4290-8845-0cf1340054e9" providerId="ADAL" clId="{12E2B4BB-3EBF-4AEA-AE5B-9CE411890CD5}" dt="2022-11-29T12:12:23.595" v="3608" actId="1076"/>
          <ac:spMkLst>
            <pc:docMk/>
            <pc:sldMk cId="3430971908" sldId="294"/>
            <ac:spMk id="99" creationId="{8CECF3AF-DA1A-48FF-9700-0D52AFC0E6DD}"/>
          </ac:spMkLst>
        </pc:spChg>
        <pc:spChg chg="add mod">
          <ac:chgData name="Lee, Meng-Chen" userId="e41b4fb8-0dcf-4290-8845-0cf1340054e9" providerId="ADAL" clId="{12E2B4BB-3EBF-4AEA-AE5B-9CE411890CD5}" dt="2022-11-29T12:12:35.391" v="3631" actId="1076"/>
          <ac:spMkLst>
            <pc:docMk/>
            <pc:sldMk cId="3430971908" sldId="294"/>
            <ac:spMk id="100" creationId="{10C6ED08-B5D1-49B7-9AB5-F6456861BE27}"/>
          </ac:spMkLst>
        </pc:spChg>
        <pc:grpChg chg="add mod">
          <ac:chgData name="Lee, Meng-Chen" userId="e41b4fb8-0dcf-4290-8845-0cf1340054e9" providerId="ADAL" clId="{12E2B4BB-3EBF-4AEA-AE5B-9CE411890CD5}" dt="2022-11-29T11:02:31.709" v="2586" actId="1076"/>
          <ac:grpSpMkLst>
            <pc:docMk/>
            <pc:sldMk cId="3430971908" sldId="294"/>
            <ac:grpSpMk id="7" creationId="{A1CEB77A-7313-4C67-AF61-224EB13C3454}"/>
          </ac:grpSpMkLst>
        </pc:grpChg>
        <pc:grpChg chg="add mod">
          <ac:chgData name="Lee, Meng-Chen" userId="e41b4fb8-0dcf-4290-8845-0cf1340054e9" providerId="ADAL" clId="{12E2B4BB-3EBF-4AEA-AE5B-9CE411890CD5}" dt="2022-11-29T11:02:31.709" v="2586" actId="1076"/>
          <ac:grpSpMkLst>
            <pc:docMk/>
            <pc:sldMk cId="3430971908" sldId="294"/>
            <ac:grpSpMk id="21" creationId="{76C69167-5F62-4526-A24E-E97B8A842D5C}"/>
          </ac:grpSpMkLst>
        </pc:grpChg>
        <pc:grpChg chg="add mod">
          <ac:chgData name="Lee, Meng-Chen" userId="e41b4fb8-0dcf-4290-8845-0cf1340054e9" providerId="ADAL" clId="{12E2B4BB-3EBF-4AEA-AE5B-9CE411890CD5}" dt="2022-11-29T11:02:31.709" v="2586" actId="1076"/>
          <ac:grpSpMkLst>
            <pc:docMk/>
            <pc:sldMk cId="3430971908" sldId="294"/>
            <ac:grpSpMk id="71" creationId="{821033AD-DD19-4387-9E59-42AD59AA0B10}"/>
          </ac:grpSpMkLst>
        </pc:grpChg>
        <pc:grpChg chg="add mod">
          <ac:chgData name="Lee, Meng-Chen" userId="e41b4fb8-0dcf-4290-8845-0cf1340054e9" providerId="ADAL" clId="{12E2B4BB-3EBF-4AEA-AE5B-9CE411890CD5}" dt="2022-11-29T11:02:31.709" v="2586" actId="1076"/>
          <ac:grpSpMkLst>
            <pc:docMk/>
            <pc:sldMk cId="3430971908" sldId="294"/>
            <ac:grpSpMk id="75" creationId="{6FBD68FD-F47B-43FA-A160-D5E69B6E29FA}"/>
          </ac:grpSpMkLst>
        </pc:grpChg>
        <pc:grpChg chg="add mod">
          <ac:chgData name="Lee, Meng-Chen" userId="e41b4fb8-0dcf-4290-8845-0cf1340054e9" providerId="ADAL" clId="{12E2B4BB-3EBF-4AEA-AE5B-9CE411890CD5}" dt="2022-11-29T11:11:04.460" v="2656" actId="164"/>
          <ac:grpSpMkLst>
            <pc:docMk/>
            <pc:sldMk cId="3430971908" sldId="294"/>
            <ac:grpSpMk id="87" creationId="{2746A283-D7C8-44B1-B25B-C0EAD588FE3F}"/>
          </ac:grpSpMkLst>
        </pc:grpChg>
        <pc:grpChg chg="add mod">
          <ac:chgData name="Lee, Meng-Chen" userId="e41b4fb8-0dcf-4290-8845-0cf1340054e9" providerId="ADAL" clId="{12E2B4BB-3EBF-4AEA-AE5B-9CE411890CD5}" dt="2022-11-29T11:11:04.460" v="2656" actId="164"/>
          <ac:grpSpMkLst>
            <pc:docMk/>
            <pc:sldMk cId="3430971908" sldId="294"/>
            <ac:grpSpMk id="91" creationId="{86BB6BF0-F941-439F-807A-1F61FE103FBF}"/>
          </ac:grpSpMkLst>
        </pc:grpChg>
        <pc:picChg chg="del mod">
          <ac:chgData name="Lee, Meng-Chen" userId="e41b4fb8-0dcf-4290-8845-0cf1340054e9" providerId="ADAL" clId="{12E2B4BB-3EBF-4AEA-AE5B-9CE411890CD5}" dt="2022-11-29T10:45:08.759" v="2283" actId="478"/>
          <ac:picMkLst>
            <pc:docMk/>
            <pc:sldMk cId="3430971908" sldId="294"/>
            <ac:picMk id="8" creationId="{8277060C-22D0-442A-ABE7-BC722420D9B3}"/>
          </ac:picMkLst>
        </pc:picChg>
        <pc:picChg chg="add del mod">
          <ac:chgData name="Lee, Meng-Chen" userId="e41b4fb8-0dcf-4290-8845-0cf1340054e9" providerId="ADAL" clId="{12E2B4BB-3EBF-4AEA-AE5B-9CE411890CD5}" dt="2022-11-29T10:45:19.318" v="2287" actId="478"/>
          <ac:picMkLst>
            <pc:docMk/>
            <pc:sldMk cId="3430971908" sldId="294"/>
            <ac:picMk id="9" creationId="{265F2BB3-BD26-410A-9589-1B353AB4F838}"/>
          </ac:picMkLst>
        </pc:picChg>
        <pc:picChg chg="add mod">
          <ac:chgData name="Lee, Meng-Chen" userId="e41b4fb8-0dcf-4290-8845-0cf1340054e9" providerId="ADAL" clId="{12E2B4BB-3EBF-4AEA-AE5B-9CE411890CD5}" dt="2022-11-29T11:02:31.709" v="2586" actId="1076"/>
          <ac:picMkLst>
            <pc:docMk/>
            <pc:sldMk cId="3430971908" sldId="294"/>
            <ac:picMk id="10" creationId="{D907958F-9F41-4569-8A90-7C64A82A01F0}"/>
          </ac:picMkLst>
        </pc:picChg>
        <pc:picChg chg="del mod">
          <ac:chgData name="Lee, Meng-Chen" userId="e41b4fb8-0dcf-4290-8845-0cf1340054e9" providerId="ADAL" clId="{12E2B4BB-3EBF-4AEA-AE5B-9CE411890CD5}" dt="2022-11-29T10:45:46.116" v="2295" actId="478"/>
          <ac:picMkLst>
            <pc:docMk/>
            <pc:sldMk cId="3430971908" sldId="294"/>
            <ac:picMk id="1030" creationId="{5CAD7947-E270-4A69-BB65-6F965482EEC0}"/>
          </ac:picMkLst>
        </pc:picChg>
        <pc:picChg chg="add del mod">
          <ac:chgData name="Lee, Meng-Chen" userId="e41b4fb8-0dcf-4290-8845-0cf1340054e9" providerId="ADAL" clId="{12E2B4BB-3EBF-4AEA-AE5B-9CE411890CD5}" dt="2022-11-29T10:45:18.958" v="2286" actId="478"/>
          <ac:picMkLst>
            <pc:docMk/>
            <pc:sldMk cId="3430971908" sldId="294"/>
            <ac:picMk id="1032" creationId="{54157CFA-F942-4063-855C-55228BD40EC5}"/>
          </ac:picMkLst>
        </pc:picChg>
        <pc:picChg chg="add mod">
          <ac:chgData name="Lee, Meng-Chen" userId="e41b4fb8-0dcf-4290-8845-0cf1340054e9" providerId="ADAL" clId="{12E2B4BB-3EBF-4AEA-AE5B-9CE411890CD5}" dt="2022-11-29T11:20:21.134" v="2824"/>
          <ac:picMkLst>
            <pc:docMk/>
            <pc:sldMk cId="3430971908" sldId="294"/>
            <ac:picMk id="2050" creationId="{4ACF2065-A16A-4C12-8C94-A48E425A9D26}"/>
          </ac:picMkLst>
        </pc:picChg>
        <pc:cxnChg chg="add mod">
          <ac:chgData name="Lee, Meng-Chen" userId="e41b4fb8-0dcf-4290-8845-0cf1340054e9" providerId="ADAL" clId="{12E2B4BB-3EBF-4AEA-AE5B-9CE411890CD5}" dt="2022-11-29T11:02:31.709" v="2586" actId="1076"/>
          <ac:cxnSpMkLst>
            <pc:docMk/>
            <pc:sldMk cId="3430971908" sldId="294"/>
            <ac:cxnSpMk id="6" creationId="{14392590-03C0-4121-B642-1690BD75EEC5}"/>
          </ac:cxnSpMkLst>
        </pc:cxnChg>
        <pc:cxnChg chg="add mod">
          <ac:chgData name="Lee, Meng-Chen" userId="e41b4fb8-0dcf-4290-8845-0cf1340054e9" providerId="ADAL" clId="{12E2B4BB-3EBF-4AEA-AE5B-9CE411890CD5}" dt="2022-11-29T11:02:31.709" v="2586" actId="1076"/>
          <ac:cxnSpMkLst>
            <pc:docMk/>
            <pc:sldMk cId="3430971908" sldId="294"/>
            <ac:cxnSpMk id="13" creationId="{BE4D46EE-0978-4BA3-BA30-83B4B81A99AC}"/>
          </ac:cxnSpMkLst>
        </pc:cxnChg>
        <pc:cxnChg chg="add mod">
          <ac:chgData name="Lee, Meng-Chen" userId="e41b4fb8-0dcf-4290-8845-0cf1340054e9" providerId="ADAL" clId="{12E2B4BB-3EBF-4AEA-AE5B-9CE411890CD5}" dt="2022-11-29T11:02:31.709" v="2586" actId="1076"/>
          <ac:cxnSpMkLst>
            <pc:docMk/>
            <pc:sldMk cId="3430971908" sldId="294"/>
            <ac:cxnSpMk id="14" creationId="{ED853C43-E097-424D-9AC3-E59E64F1B688}"/>
          </ac:cxnSpMkLst>
        </pc:cxnChg>
        <pc:cxnChg chg="add mod">
          <ac:chgData name="Lee, Meng-Chen" userId="e41b4fb8-0dcf-4290-8845-0cf1340054e9" providerId="ADAL" clId="{12E2B4BB-3EBF-4AEA-AE5B-9CE411890CD5}" dt="2022-11-29T11:02:31.709" v="2586" actId="1076"/>
          <ac:cxnSpMkLst>
            <pc:docMk/>
            <pc:sldMk cId="3430971908" sldId="294"/>
            <ac:cxnSpMk id="15" creationId="{FF9EE25C-9316-47CE-8B67-2ADDCEA7CF48}"/>
          </ac:cxnSpMkLst>
        </pc:cxnChg>
        <pc:cxnChg chg="add mod">
          <ac:chgData name="Lee, Meng-Chen" userId="e41b4fb8-0dcf-4290-8845-0cf1340054e9" providerId="ADAL" clId="{12E2B4BB-3EBF-4AEA-AE5B-9CE411890CD5}" dt="2022-11-29T11:02:31.709" v="2586" actId="1076"/>
          <ac:cxnSpMkLst>
            <pc:docMk/>
            <pc:sldMk cId="3430971908" sldId="294"/>
            <ac:cxnSpMk id="16" creationId="{888A9FD5-5D52-4A46-8880-2CDD4F51F9DC}"/>
          </ac:cxnSpMkLst>
        </pc:cxnChg>
        <pc:cxnChg chg="add mod">
          <ac:chgData name="Lee, Meng-Chen" userId="e41b4fb8-0dcf-4290-8845-0cf1340054e9" providerId="ADAL" clId="{12E2B4BB-3EBF-4AEA-AE5B-9CE411890CD5}" dt="2022-11-29T11:02:31.709" v="2586" actId="1076"/>
          <ac:cxnSpMkLst>
            <pc:docMk/>
            <pc:sldMk cId="3430971908" sldId="294"/>
            <ac:cxnSpMk id="17" creationId="{8BFB07FF-7FD7-4E85-B1AD-1B78A61F4074}"/>
          </ac:cxnSpMkLst>
        </pc:cxnChg>
        <pc:cxnChg chg="add mod">
          <ac:chgData name="Lee, Meng-Chen" userId="e41b4fb8-0dcf-4290-8845-0cf1340054e9" providerId="ADAL" clId="{12E2B4BB-3EBF-4AEA-AE5B-9CE411890CD5}" dt="2022-11-29T11:02:31.709" v="2586" actId="1076"/>
          <ac:cxnSpMkLst>
            <pc:docMk/>
            <pc:sldMk cId="3430971908" sldId="294"/>
            <ac:cxnSpMk id="18" creationId="{E828FCAB-C704-4AFB-904E-CE6788339D33}"/>
          </ac:cxnSpMkLst>
        </pc:cxnChg>
        <pc:cxnChg chg="add mod">
          <ac:chgData name="Lee, Meng-Chen" userId="e41b4fb8-0dcf-4290-8845-0cf1340054e9" providerId="ADAL" clId="{12E2B4BB-3EBF-4AEA-AE5B-9CE411890CD5}" dt="2022-11-29T11:02:31.709" v="2586" actId="1076"/>
          <ac:cxnSpMkLst>
            <pc:docMk/>
            <pc:sldMk cId="3430971908" sldId="294"/>
            <ac:cxnSpMk id="19" creationId="{124D7EC0-F598-4880-8857-D79269B80452}"/>
          </ac:cxnSpMkLst>
        </pc:cxnChg>
        <pc:cxnChg chg="add mod">
          <ac:chgData name="Lee, Meng-Chen" userId="e41b4fb8-0dcf-4290-8845-0cf1340054e9" providerId="ADAL" clId="{12E2B4BB-3EBF-4AEA-AE5B-9CE411890CD5}" dt="2022-11-29T11:02:31.709" v="2586" actId="1076"/>
          <ac:cxnSpMkLst>
            <pc:docMk/>
            <pc:sldMk cId="3430971908" sldId="294"/>
            <ac:cxnSpMk id="23" creationId="{10FE3129-C7F4-42AF-9E5C-2CF57D16D397}"/>
          </ac:cxnSpMkLst>
        </pc:cxnChg>
        <pc:cxnChg chg="add del mod">
          <ac:chgData name="Lee, Meng-Chen" userId="e41b4fb8-0dcf-4290-8845-0cf1340054e9" providerId="ADAL" clId="{12E2B4BB-3EBF-4AEA-AE5B-9CE411890CD5}" dt="2022-11-29T10:48:55.381" v="2355" actId="11529"/>
          <ac:cxnSpMkLst>
            <pc:docMk/>
            <pc:sldMk cId="3430971908" sldId="294"/>
            <ac:cxnSpMk id="24" creationId="{E6930402-2683-4ACB-8F0A-FA15279506A6}"/>
          </ac:cxnSpMkLst>
        </pc:cxnChg>
        <pc:cxnChg chg="add mod">
          <ac:chgData name="Lee, Meng-Chen" userId="e41b4fb8-0dcf-4290-8845-0cf1340054e9" providerId="ADAL" clId="{12E2B4BB-3EBF-4AEA-AE5B-9CE411890CD5}" dt="2022-11-29T11:02:31.709" v="2586" actId="1076"/>
          <ac:cxnSpMkLst>
            <pc:docMk/>
            <pc:sldMk cId="3430971908" sldId="294"/>
            <ac:cxnSpMk id="36" creationId="{3033F295-7FF6-4463-96B8-105E632690D4}"/>
          </ac:cxnSpMkLst>
        </pc:cxnChg>
        <pc:cxnChg chg="add del mod">
          <ac:chgData name="Lee, Meng-Chen" userId="e41b4fb8-0dcf-4290-8845-0cf1340054e9" providerId="ADAL" clId="{12E2B4BB-3EBF-4AEA-AE5B-9CE411890CD5}" dt="2022-11-29T10:51:49.139" v="2384" actId="11529"/>
          <ac:cxnSpMkLst>
            <pc:docMk/>
            <pc:sldMk cId="3430971908" sldId="294"/>
            <ac:cxnSpMk id="52" creationId="{F29436C4-B7BB-4E05-A846-E265B74EC32D}"/>
          </ac:cxnSpMkLst>
        </pc:cxnChg>
        <pc:cxnChg chg="add del mod">
          <ac:chgData name="Lee, Meng-Chen" userId="e41b4fb8-0dcf-4290-8845-0cf1340054e9" providerId="ADAL" clId="{12E2B4BB-3EBF-4AEA-AE5B-9CE411890CD5}" dt="2022-11-29T10:57:28.039" v="2469"/>
          <ac:cxnSpMkLst>
            <pc:docMk/>
            <pc:sldMk cId="3430971908" sldId="294"/>
            <ac:cxnSpMk id="67" creationId="{48E14A16-F2C5-4E23-BC08-A18E7F4B8A35}"/>
          </ac:cxnSpMkLst>
        </pc:cxnChg>
        <pc:cxnChg chg="add mod">
          <ac:chgData name="Lee, Meng-Chen" userId="e41b4fb8-0dcf-4290-8845-0cf1340054e9" providerId="ADAL" clId="{12E2B4BB-3EBF-4AEA-AE5B-9CE411890CD5}" dt="2022-11-29T11:02:31.709" v="2586" actId="1076"/>
          <ac:cxnSpMkLst>
            <pc:docMk/>
            <pc:sldMk cId="3430971908" sldId="294"/>
            <ac:cxnSpMk id="69" creationId="{416123E1-21A7-4928-98DF-25EE4DD015E7}"/>
          </ac:cxnSpMkLst>
        </pc:cxnChg>
        <pc:cxnChg chg="add mod">
          <ac:chgData name="Lee, Meng-Chen" userId="e41b4fb8-0dcf-4290-8845-0cf1340054e9" providerId="ADAL" clId="{12E2B4BB-3EBF-4AEA-AE5B-9CE411890CD5}" dt="2022-11-29T11:02:31.709" v="2586" actId="1076"/>
          <ac:cxnSpMkLst>
            <pc:docMk/>
            <pc:sldMk cId="3430971908" sldId="294"/>
            <ac:cxnSpMk id="78" creationId="{4DC84E97-93EF-4B7D-858F-3686EC1C5EB7}"/>
          </ac:cxnSpMkLst>
        </pc:cxnChg>
        <pc:cxnChg chg="add mod">
          <ac:chgData name="Lee, Meng-Chen" userId="e41b4fb8-0dcf-4290-8845-0cf1340054e9" providerId="ADAL" clId="{12E2B4BB-3EBF-4AEA-AE5B-9CE411890CD5}" dt="2022-11-29T11:02:31.709" v="2586" actId="1076"/>
          <ac:cxnSpMkLst>
            <pc:docMk/>
            <pc:sldMk cId="3430971908" sldId="294"/>
            <ac:cxnSpMk id="79" creationId="{734101F4-1634-4EAC-9006-B348F07214E1}"/>
          </ac:cxnSpMkLst>
        </pc:cxnChg>
        <pc:cxnChg chg="add mod">
          <ac:chgData name="Lee, Meng-Chen" userId="e41b4fb8-0dcf-4290-8845-0cf1340054e9" providerId="ADAL" clId="{12E2B4BB-3EBF-4AEA-AE5B-9CE411890CD5}" dt="2022-11-29T11:02:31.709" v="2586" actId="1076"/>
          <ac:cxnSpMkLst>
            <pc:docMk/>
            <pc:sldMk cId="3430971908" sldId="294"/>
            <ac:cxnSpMk id="82" creationId="{8951F249-A043-474F-8CC8-DE8A731F3031}"/>
          </ac:cxnSpMkLst>
        </pc:cxnChg>
        <pc:cxnChg chg="add mod">
          <ac:chgData name="Lee, Meng-Chen" userId="e41b4fb8-0dcf-4290-8845-0cf1340054e9" providerId="ADAL" clId="{12E2B4BB-3EBF-4AEA-AE5B-9CE411890CD5}" dt="2022-11-29T11:02:31.709" v="2586" actId="1076"/>
          <ac:cxnSpMkLst>
            <pc:docMk/>
            <pc:sldMk cId="3430971908" sldId="294"/>
            <ac:cxnSpMk id="84" creationId="{43281D16-1BEC-4490-B53D-A867AEB17957}"/>
          </ac:cxnSpMkLst>
        </pc:cxnChg>
      </pc:sldChg>
      <pc:sldChg chg="addSp delSp modSp add mod modNotesTx">
        <pc:chgData name="Lee, Meng-Chen" userId="e41b4fb8-0dcf-4290-8845-0cf1340054e9" providerId="ADAL" clId="{12E2B4BB-3EBF-4AEA-AE5B-9CE411890CD5}" dt="2022-11-29T11:40:53.052" v="3319" actId="1076"/>
        <pc:sldMkLst>
          <pc:docMk/>
          <pc:sldMk cId="1167100671" sldId="295"/>
        </pc:sldMkLst>
        <pc:spChg chg="mod">
          <ac:chgData name="Lee, Meng-Chen" userId="e41b4fb8-0dcf-4290-8845-0cf1340054e9" providerId="ADAL" clId="{12E2B4BB-3EBF-4AEA-AE5B-9CE411890CD5}" dt="2022-11-29T11:04:49.674" v="2598" actId="20577"/>
          <ac:spMkLst>
            <pc:docMk/>
            <pc:sldMk cId="1167100671" sldId="295"/>
            <ac:spMk id="2" creationId="{00000000-0000-0000-0000-000000000000}"/>
          </ac:spMkLst>
        </pc:spChg>
        <pc:spChg chg="add del mod">
          <ac:chgData name="Lee, Meng-Chen" userId="e41b4fb8-0dcf-4290-8845-0cf1340054e9" providerId="ADAL" clId="{12E2B4BB-3EBF-4AEA-AE5B-9CE411890CD5}" dt="2022-11-29T11:15:49.514" v="2789" actId="478"/>
          <ac:spMkLst>
            <pc:docMk/>
            <pc:sldMk cId="1167100671" sldId="295"/>
            <ac:spMk id="4" creationId="{46F8C06B-9786-47FE-871B-C66E5FD06423}"/>
          </ac:spMkLst>
        </pc:spChg>
        <pc:spChg chg="add mod">
          <ac:chgData name="Lee, Meng-Chen" userId="e41b4fb8-0dcf-4290-8845-0cf1340054e9" providerId="ADAL" clId="{12E2B4BB-3EBF-4AEA-AE5B-9CE411890CD5}" dt="2022-11-29T11:40:28.319" v="3309"/>
          <ac:spMkLst>
            <pc:docMk/>
            <pc:sldMk cId="1167100671" sldId="295"/>
            <ac:spMk id="37" creationId="{4DAEED42-9BB9-4EA0-8DEC-62A9F5ED70C6}"/>
          </ac:spMkLst>
        </pc:spChg>
        <pc:spChg chg="add mod">
          <ac:chgData name="Lee, Meng-Chen" userId="e41b4fb8-0dcf-4290-8845-0cf1340054e9" providerId="ADAL" clId="{12E2B4BB-3EBF-4AEA-AE5B-9CE411890CD5}" dt="2022-11-29T11:40:53.052" v="3319" actId="1076"/>
          <ac:spMkLst>
            <pc:docMk/>
            <pc:sldMk cId="1167100671" sldId="295"/>
            <ac:spMk id="38" creationId="{D88C8E83-F3A2-4A1E-9A64-9981791B8806}"/>
          </ac:spMkLst>
        </pc:spChg>
        <pc:grpChg chg="del">
          <ac:chgData name="Lee, Meng-Chen" userId="e41b4fb8-0dcf-4290-8845-0cf1340054e9" providerId="ADAL" clId="{12E2B4BB-3EBF-4AEA-AE5B-9CE411890CD5}" dt="2022-11-29T11:05:18.095" v="2599" actId="478"/>
          <ac:grpSpMkLst>
            <pc:docMk/>
            <pc:sldMk cId="1167100671" sldId="295"/>
            <ac:grpSpMk id="87" creationId="{2746A283-D7C8-44B1-B25B-C0EAD588FE3F}"/>
          </ac:grpSpMkLst>
        </pc:grpChg>
        <pc:graphicFrameChg chg="add mod modGraphic">
          <ac:chgData name="Lee, Meng-Chen" userId="e41b4fb8-0dcf-4290-8845-0cf1340054e9" providerId="ADAL" clId="{12E2B4BB-3EBF-4AEA-AE5B-9CE411890CD5}" dt="2022-11-29T11:39:09.092" v="3296" actId="1076"/>
          <ac:graphicFrameMkLst>
            <pc:docMk/>
            <pc:sldMk cId="1167100671" sldId="295"/>
            <ac:graphicFrameMk id="5" creationId="{03532C41-EAF5-46D4-8079-B9806F4F2DC3}"/>
          </ac:graphicFrameMkLst>
        </pc:graphicFrameChg>
      </pc:sldChg>
      <pc:sldChg chg="addSp delSp modSp add mod modNotesTx">
        <pc:chgData name="Lee, Meng-Chen" userId="e41b4fb8-0dcf-4290-8845-0cf1340054e9" providerId="ADAL" clId="{12E2B4BB-3EBF-4AEA-AE5B-9CE411890CD5}" dt="2022-11-29T11:52:56.450" v="3382" actId="20577"/>
        <pc:sldMkLst>
          <pc:docMk/>
          <pc:sldMk cId="1361182289" sldId="296"/>
        </pc:sldMkLst>
        <pc:spChg chg="mod">
          <ac:chgData name="Lee, Meng-Chen" userId="e41b4fb8-0dcf-4290-8845-0cf1340054e9" providerId="ADAL" clId="{12E2B4BB-3EBF-4AEA-AE5B-9CE411890CD5}" dt="2022-11-29T11:43:14.913" v="3377" actId="20577"/>
          <ac:spMkLst>
            <pc:docMk/>
            <pc:sldMk cId="1361182289" sldId="296"/>
            <ac:spMk id="2" creationId="{00000000-0000-0000-0000-000000000000}"/>
          </ac:spMkLst>
        </pc:spChg>
        <pc:spChg chg="add mod">
          <ac:chgData name="Lee, Meng-Chen" userId="e41b4fb8-0dcf-4290-8845-0cf1340054e9" providerId="ADAL" clId="{12E2B4BB-3EBF-4AEA-AE5B-9CE411890CD5}" dt="2022-11-29T11:52:52.845" v="3381"/>
          <ac:spMkLst>
            <pc:docMk/>
            <pc:sldMk cId="1361182289" sldId="296"/>
            <ac:spMk id="7" creationId="{C8DF568E-383E-436E-B9DE-47481E3F9F7B}"/>
          </ac:spMkLst>
        </pc:spChg>
        <pc:spChg chg="del">
          <ac:chgData name="Lee, Meng-Chen" userId="e41b4fb8-0dcf-4290-8845-0cf1340054e9" providerId="ADAL" clId="{12E2B4BB-3EBF-4AEA-AE5B-9CE411890CD5}" dt="2022-11-29T11:52:36.135" v="3378" actId="478"/>
          <ac:spMkLst>
            <pc:docMk/>
            <pc:sldMk cId="1361182289" sldId="296"/>
            <ac:spMk id="37" creationId="{4DAEED42-9BB9-4EA0-8DEC-62A9F5ED70C6}"/>
          </ac:spMkLst>
        </pc:spChg>
        <pc:spChg chg="del">
          <ac:chgData name="Lee, Meng-Chen" userId="e41b4fb8-0dcf-4290-8845-0cf1340054e9" providerId="ADAL" clId="{12E2B4BB-3EBF-4AEA-AE5B-9CE411890CD5}" dt="2022-11-29T11:52:36.135" v="3378" actId="478"/>
          <ac:spMkLst>
            <pc:docMk/>
            <pc:sldMk cId="1361182289" sldId="296"/>
            <ac:spMk id="38" creationId="{D88C8E83-F3A2-4A1E-9A64-9981791B8806}"/>
          </ac:spMkLst>
        </pc:spChg>
        <pc:graphicFrameChg chg="del">
          <ac:chgData name="Lee, Meng-Chen" userId="e41b4fb8-0dcf-4290-8845-0cf1340054e9" providerId="ADAL" clId="{12E2B4BB-3EBF-4AEA-AE5B-9CE411890CD5}" dt="2022-11-29T11:52:36.135" v="3378" actId="478"/>
          <ac:graphicFrameMkLst>
            <pc:docMk/>
            <pc:sldMk cId="1361182289" sldId="296"/>
            <ac:graphicFrameMk id="5" creationId="{03532C41-EAF5-46D4-8079-B9806F4F2DC3}"/>
          </ac:graphicFrameMkLst>
        </pc:graphicFrameChg>
        <pc:picChg chg="add mod">
          <ac:chgData name="Lee, Meng-Chen" userId="e41b4fb8-0dcf-4290-8845-0cf1340054e9" providerId="ADAL" clId="{12E2B4BB-3EBF-4AEA-AE5B-9CE411890CD5}" dt="2022-11-29T11:52:44.906" v="3380" actId="1076"/>
          <ac:picMkLst>
            <pc:docMk/>
            <pc:sldMk cId="1361182289" sldId="296"/>
            <ac:picMk id="6" creationId="{92C5C46F-D432-4A5D-AA18-AB1E25AA7472}"/>
          </ac:picMkLst>
        </pc:picChg>
      </pc:sldChg>
      <pc:sldChg chg="addSp delSp modSp add mod">
        <pc:chgData name="Lee, Meng-Chen" userId="e41b4fb8-0dcf-4290-8845-0cf1340054e9" providerId="ADAL" clId="{12E2B4BB-3EBF-4AEA-AE5B-9CE411890CD5}" dt="2022-11-29T12:01:04.402" v="3548" actId="1076"/>
        <pc:sldMkLst>
          <pc:docMk/>
          <pc:sldMk cId="213995459" sldId="297"/>
        </pc:sldMkLst>
        <pc:spChg chg="mod">
          <ac:chgData name="Lee, Meng-Chen" userId="e41b4fb8-0dcf-4290-8845-0cf1340054e9" providerId="ADAL" clId="{12E2B4BB-3EBF-4AEA-AE5B-9CE411890CD5}" dt="2022-11-29T11:53:18.600" v="3395" actId="20577"/>
          <ac:spMkLst>
            <pc:docMk/>
            <pc:sldMk cId="213995459" sldId="297"/>
            <ac:spMk id="2" creationId="{00000000-0000-0000-0000-000000000000}"/>
          </ac:spMkLst>
        </pc:spChg>
        <pc:spChg chg="del">
          <ac:chgData name="Lee, Meng-Chen" userId="e41b4fb8-0dcf-4290-8845-0cf1340054e9" providerId="ADAL" clId="{12E2B4BB-3EBF-4AEA-AE5B-9CE411890CD5}" dt="2022-11-29T11:53:34.440" v="3401" actId="478"/>
          <ac:spMkLst>
            <pc:docMk/>
            <pc:sldMk cId="213995459" sldId="297"/>
            <ac:spMk id="7" creationId="{C8DF568E-383E-436E-B9DE-47481E3F9F7B}"/>
          </ac:spMkLst>
        </pc:spChg>
        <pc:graphicFrameChg chg="add mod modGraphic">
          <ac:chgData name="Lee, Meng-Chen" userId="e41b4fb8-0dcf-4290-8845-0cf1340054e9" providerId="ADAL" clId="{12E2B4BB-3EBF-4AEA-AE5B-9CE411890CD5}" dt="2022-11-29T12:01:04.402" v="3548" actId="1076"/>
          <ac:graphicFrameMkLst>
            <pc:docMk/>
            <pc:sldMk cId="213995459" sldId="297"/>
            <ac:graphicFrameMk id="5" creationId="{E13FB716-7EDC-4952-911A-B0FC744DA87E}"/>
          </ac:graphicFrameMkLst>
        </pc:graphicFrameChg>
        <pc:picChg chg="del">
          <ac:chgData name="Lee, Meng-Chen" userId="e41b4fb8-0dcf-4290-8845-0cf1340054e9" providerId="ADAL" clId="{12E2B4BB-3EBF-4AEA-AE5B-9CE411890CD5}" dt="2022-11-29T11:53:27.988" v="3396" actId="478"/>
          <ac:picMkLst>
            <pc:docMk/>
            <pc:sldMk cId="213995459" sldId="297"/>
            <ac:picMk id="6" creationId="{92C5C46F-D432-4A5D-AA18-AB1E25AA7472}"/>
          </ac:picMkLst>
        </pc:picChg>
      </pc:sldChg>
      <pc:sldChg chg="addSp delSp modSp add mod">
        <pc:chgData name="Lee, Meng-Chen" userId="e41b4fb8-0dcf-4290-8845-0cf1340054e9" providerId="ADAL" clId="{12E2B4BB-3EBF-4AEA-AE5B-9CE411890CD5}" dt="2022-11-29T11:54:35.318" v="3434" actId="1076"/>
        <pc:sldMkLst>
          <pc:docMk/>
          <pc:sldMk cId="3407090169" sldId="298"/>
        </pc:sldMkLst>
        <pc:spChg chg="mod">
          <ac:chgData name="Lee, Meng-Chen" userId="e41b4fb8-0dcf-4290-8845-0cf1340054e9" providerId="ADAL" clId="{12E2B4BB-3EBF-4AEA-AE5B-9CE411890CD5}" dt="2022-11-29T11:54:23.262" v="3431" actId="20577"/>
          <ac:spMkLst>
            <pc:docMk/>
            <pc:sldMk cId="3407090169" sldId="298"/>
            <ac:spMk id="2" creationId="{00000000-0000-0000-0000-000000000000}"/>
          </ac:spMkLst>
        </pc:spChg>
        <pc:graphicFrameChg chg="add mod">
          <ac:chgData name="Lee, Meng-Chen" userId="e41b4fb8-0dcf-4290-8845-0cf1340054e9" providerId="ADAL" clId="{12E2B4BB-3EBF-4AEA-AE5B-9CE411890CD5}" dt="2022-11-29T11:54:35.318" v="3434" actId="1076"/>
          <ac:graphicFrameMkLst>
            <pc:docMk/>
            <pc:sldMk cId="3407090169" sldId="298"/>
            <ac:graphicFrameMk id="4" creationId="{F099F78B-0421-4C34-94DD-445175097806}"/>
          </ac:graphicFrameMkLst>
        </pc:graphicFrameChg>
        <pc:graphicFrameChg chg="del">
          <ac:chgData name="Lee, Meng-Chen" userId="e41b4fb8-0dcf-4290-8845-0cf1340054e9" providerId="ADAL" clId="{12E2B4BB-3EBF-4AEA-AE5B-9CE411890CD5}" dt="2022-11-29T11:54:31.230" v="3432" actId="478"/>
          <ac:graphicFrameMkLst>
            <pc:docMk/>
            <pc:sldMk cId="3407090169" sldId="298"/>
            <ac:graphicFrameMk id="5" creationId="{E13FB716-7EDC-4952-911A-B0FC744DA87E}"/>
          </ac:graphicFrameMkLst>
        </pc:graphicFrameChg>
      </pc:sldChg>
      <pc:sldChg chg="addSp delSp modSp add mod">
        <pc:chgData name="Lee, Meng-Chen" userId="e41b4fb8-0dcf-4290-8845-0cf1340054e9" providerId="ADAL" clId="{12E2B4BB-3EBF-4AEA-AE5B-9CE411890CD5}" dt="2022-11-29T11:58:40.450" v="3513" actId="1076"/>
        <pc:sldMkLst>
          <pc:docMk/>
          <pc:sldMk cId="3208108793" sldId="299"/>
        </pc:sldMkLst>
        <pc:graphicFrameChg chg="del">
          <ac:chgData name="Lee, Meng-Chen" userId="e41b4fb8-0dcf-4290-8845-0cf1340054e9" providerId="ADAL" clId="{12E2B4BB-3EBF-4AEA-AE5B-9CE411890CD5}" dt="2022-11-29T11:54:40.762" v="3436" actId="478"/>
          <ac:graphicFrameMkLst>
            <pc:docMk/>
            <pc:sldMk cId="3208108793" sldId="299"/>
            <ac:graphicFrameMk id="4" creationId="{F099F78B-0421-4C34-94DD-445175097806}"/>
          </ac:graphicFrameMkLst>
        </pc:graphicFrameChg>
        <pc:graphicFrameChg chg="add del mod modGraphic">
          <ac:chgData name="Lee, Meng-Chen" userId="e41b4fb8-0dcf-4290-8845-0cf1340054e9" providerId="ADAL" clId="{12E2B4BB-3EBF-4AEA-AE5B-9CE411890CD5}" dt="2022-11-29T11:55:59.367" v="3462" actId="478"/>
          <ac:graphicFrameMkLst>
            <pc:docMk/>
            <pc:sldMk cId="3208108793" sldId="299"/>
            <ac:graphicFrameMk id="5" creationId="{0D4D2E24-4C53-4070-9060-374B03A9B248}"/>
          </ac:graphicFrameMkLst>
        </pc:graphicFrameChg>
        <pc:graphicFrameChg chg="add del mod modGraphic">
          <ac:chgData name="Lee, Meng-Chen" userId="e41b4fb8-0dcf-4290-8845-0cf1340054e9" providerId="ADAL" clId="{12E2B4BB-3EBF-4AEA-AE5B-9CE411890CD5}" dt="2022-11-29T11:58:24.722" v="3508" actId="478"/>
          <ac:graphicFrameMkLst>
            <pc:docMk/>
            <pc:sldMk cId="3208108793" sldId="299"/>
            <ac:graphicFrameMk id="6" creationId="{3478D02D-B150-49DF-AC8E-F20EC9150212}"/>
          </ac:graphicFrameMkLst>
        </pc:graphicFrameChg>
        <pc:graphicFrameChg chg="add del mod modGraphic">
          <ac:chgData name="Lee, Meng-Chen" userId="e41b4fb8-0dcf-4290-8845-0cf1340054e9" providerId="ADAL" clId="{12E2B4BB-3EBF-4AEA-AE5B-9CE411890CD5}" dt="2022-11-29T11:58:28.363" v="3509" actId="478"/>
          <ac:graphicFrameMkLst>
            <pc:docMk/>
            <pc:sldMk cId="3208108793" sldId="299"/>
            <ac:graphicFrameMk id="7" creationId="{311F737B-2433-46BE-B8C2-EBCBB4A427BA}"/>
          </ac:graphicFrameMkLst>
        </pc:graphicFrameChg>
        <pc:graphicFrameChg chg="add mod modGraphic">
          <ac:chgData name="Lee, Meng-Chen" userId="e41b4fb8-0dcf-4290-8845-0cf1340054e9" providerId="ADAL" clId="{12E2B4BB-3EBF-4AEA-AE5B-9CE411890CD5}" dt="2022-11-29T11:58:40.450" v="3513" actId="1076"/>
          <ac:graphicFrameMkLst>
            <pc:docMk/>
            <pc:sldMk cId="3208108793" sldId="299"/>
            <ac:graphicFrameMk id="8" creationId="{708849DF-2387-45C7-9762-5E676DC83CB1}"/>
          </ac:graphicFrameMkLst>
        </pc:graphicFrameChg>
      </pc:sldChg>
      <pc:sldChg chg="addSp delSp modSp add mod">
        <pc:chgData name="Lee, Meng-Chen" userId="e41b4fb8-0dcf-4290-8845-0cf1340054e9" providerId="ADAL" clId="{12E2B4BB-3EBF-4AEA-AE5B-9CE411890CD5}" dt="2022-11-29T11:59:48.886" v="3527" actId="14100"/>
        <pc:sldMkLst>
          <pc:docMk/>
          <pc:sldMk cId="2824319728" sldId="300"/>
        </pc:sldMkLst>
        <pc:graphicFrameChg chg="add del mod">
          <ac:chgData name="Lee, Meng-Chen" userId="e41b4fb8-0dcf-4290-8845-0cf1340054e9" providerId="ADAL" clId="{12E2B4BB-3EBF-4AEA-AE5B-9CE411890CD5}" dt="2022-11-29T11:58:55.035" v="3519"/>
          <ac:graphicFrameMkLst>
            <pc:docMk/>
            <pc:sldMk cId="2824319728" sldId="300"/>
            <ac:graphicFrameMk id="4" creationId="{FBC204CF-36C4-43DD-B4AD-D4580B84799C}"/>
          </ac:graphicFrameMkLst>
        </pc:graphicFrameChg>
        <pc:graphicFrameChg chg="add mod modGraphic">
          <ac:chgData name="Lee, Meng-Chen" userId="e41b4fb8-0dcf-4290-8845-0cf1340054e9" providerId="ADAL" clId="{12E2B4BB-3EBF-4AEA-AE5B-9CE411890CD5}" dt="2022-11-29T11:59:48.886" v="3527" actId="14100"/>
          <ac:graphicFrameMkLst>
            <pc:docMk/>
            <pc:sldMk cId="2824319728" sldId="300"/>
            <ac:graphicFrameMk id="5" creationId="{41F1468C-EE78-4ED9-A6F5-3BB640305318}"/>
          </ac:graphicFrameMkLst>
        </pc:graphicFrameChg>
        <pc:graphicFrameChg chg="del modGraphic">
          <ac:chgData name="Lee, Meng-Chen" userId="e41b4fb8-0dcf-4290-8845-0cf1340054e9" providerId="ADAL" clId="{12E2B4BB-3EBF-4AEA-AE5B-9CE411890CD5}" dt="2022-11-29T11:58:48.925" v="3517" actId="478"/>
          <ac:graphicFrameMkLst>
            <pc:docMk/>
            <pc:sldMk cId="2824319728" sldId="300"/>
            <ac:graphicFrameMk id="8" creationId="{708849DF-2387-45C7-9762-5E676DC83CB1}"/>
          </ac:graphicFrameMkLst>
        </pc:graphicFrameChg>
      </pc:sldChg>
      <pc:sldChg chg="addSp delSp modSp add mod">
        <pc:chgData name="Lee, Meng-Chen" userId="e41b4fb8-0dcf-4290-8845-0cf1340054e9" providerId="ADAL" clId="{12E2B4BB-3EBF-4AEA-AE5B-9CE411890CD5}" dt="2022-11-29T12:00:18.282" v="3537" actId="14100"/>
        <pc:sldMkLst>
          <pc:docMk/>
          <pc:sldMk cId="2393188031" sldId="301"/>
        </pc:sldMkLst>
        <pc:spChg chg="add del">
          <ac:chgData name="Lee, Meng-Chen" userId="e41b4fb8-0dcf-4290-8845-0cf1340054e9" providerId="ADAL" clId="{12E2B4BB-3EBF-4AEA-AE5B-9CE411890CD5}" dt="2022-11-29T11:59:57.656" v="3529" actId="22"/>
          <ac:spMkLst>
            <pc:docMk/>
            <pc:sldMk cId="2393188031" sldId="301"/>
            <ac:spMk id="4" creationId="{94926637-E65F-4812-A799-A1E4EE3D2CE4}"/>
          </ac:spMkLst>
        </pc:spChg>
        <pc:spChg chg="add del">
          <ac:chgData name="Lee, Meng-Chen" userId="e41b4fb8-0dcf-4290-8845-0cf1340054e9" providerId="ADAL" clId="{12E2B4BB-3EBF-4AEA-AE5B-9CE411890CD5}" dt="2022-11-29T12:00:00.875" v="3531" actId="22"/>
          <ac:spMkLst>
            <pc:docMk/>
            <pc:sldMk cId="2393188031" sldId="301"/>
            <ac:spMk id="6" creationId="{259E9893-8335-4279-ACFA-F22E1643CC6D}"/>
          </ac:spMkLst>
        </pc:spChg>
        <pc:graphicFrameChg chg="add mod modGraphic">
          <ac:chgData name="Lee, Meng-Chen" userId="e41b4fb8-0dcf-4290-8845-0cf1340054e9" providerId="ADAL" clId="{12E2B4BB-3EBF-4AEA-AE5B-9CE411890CD5}" dt="2022-11-29T12:00:18.282" v="3537" actId="14100"/>
          <ac:graphicFrameMkLst>
            <pc:docMk/>
            <pc:sldMk cId="2393188031" sldId="301"/>
            <ac:graphicFrameMk id="7" creationId="{20A03DB8-498E-4E15-AD44-A0F54FFF8A11}"/>
          </ac:graphicFrameMkLst>
        </pc:graphicFrameChg>
      </pc:sldChg>
      <pc:sldChg chg="addSp modSp add mod">
        <pc:chgData name="Lee, Meng-Chen" userId="e41b4fb8-0dcf-4290-8845-0cf1340054e9" providerId="ADAL" clId="{12E2B4BB-3EBF-4AEA-AE5B-9CE411890CD5}" dt="2022-11-29T12:00:41.349" v="3545" actId="1076"/>
        <pc:sldMkLst>
          <pc:docMk/>
          <pc:sldMk cId="2836845134" sldId="302"/>
        </pc:sldMkLst>
        <pc:graphicFrameChg chg="add mod modGraphic">
          <ac:chgData name="Lee, Meng-Chen" userId="e41b4fb8-0dcf-4290-8845-0cf1340054e9" providerId="ADAL" clId="{12E2B4BB-3EBF-4AEA-AE5B-9CE411890CD5}" dt="2022-11-29T12:00:41.349" v="3545" actId="1076"/>
          <ac:graphicFrameMkLst>
            <pc:docMk/>
            <pc:sldMk cId="2836845134" sldId="302"/>
            <ac:graphicFrameMk id="3" creationId="{01542ECF-8526-4DA8-8A05-0103ED962BAE}"/>
          </ac:graphicFrameMkLst>
        </pc:graphicFrameChg>
      </pc:sldChg>
      <pc:sldChg chg="modSp add mod">
        <pc:chgData name="Lee, Meng-Chen" userId="e41b4fb8-0dcf-4290-8845-0cf1340054e9" providerId="ADAL" clId="{12E2B4BB-3EBF-4AEA-AE5B-9CE411890CD5}" dt="2022-11-29T12:01:32.739" v="3587" actId="20577"/>
        <pc:sldMkLst>
          <pc:docMk/>
          <pc:sldMk cId="2214346693" sldId="303"/>
        </pc:sldMkLst>
        <pc:spChg chg="mod">
          <ac:chgData name="Lee, Meng-Chen" userId="e41b4fb8-0dcf-4290-8845-0cf1340054e9" providerId="ADAL" clId="{12E2B4BB-3EBF-4AEA-AE5B-9CE411890CD5}" dt="2022-11-29T12:01:32.739" v="3587" actId="20577"/>
          <ac:spMkLst>
            <pc:docMk/>
            <pc:sldMk cId="2214346693" sldId="303"/>
            <ac:spMk id="2" creationId="{00000000-0000-0000-0000-000000000000}"/>
          </ac:spMkLst>
        </pc:spChg>
      </pc:sldChg>
      <pc:sldChg chg="add del">
        <pc:chgData name="Lee, Meng-Chen" userId="e41b4fb8-0dcf-4290-8845-0cf1340054e9" providerId="ADAL" clId="{12E2B4BB-3EBF-4AEA-AE5B-9CE411890CD5}" dt="2022-11-29T12:01:09.769" v="3549" actId="47"/>
        <pc:sldMkLst>
          <pc:docMk/>
          <pc:sldMk cId="4119714330" sldId="304"/>
        </pc:sldMkLst>
      </pc:sldChg>
      <pc:sldChg chg="addSp delSp modSp add mod">
        <pc:chgData name="Lee, Meng-Chen" userId="e41b4fb8-0dcf-4290-8845-0cf1340054e9" providerId="ADAL" clId="{12E2B4BB-3EBF-4AEA-AE5B-9CE411890CD5}" dt="2022-12-08T21:12:02.274" v="3754" actId="164"/>
        <pc:sldMkLst>
          <pc:docMk/>
          <pc:sldMk cId="935830528" sldId="309"/>
        </pc:sldMkLst>
        <pc:spChg chg="mod topLvl">
          <ac:chgData name="Lee, Meng-Chen" userId="e41b4fb8-0dcf-4290-8845-0cf1340054e9" providerId="ADAL" clId="{12E2B4BB-3EBF-4AEA-AE5B-9CE411890CD5}" dt="2022-12-08T21:12:02.274" v="3754" actId="164"/>
          <ac:spMkLst>
            <pc:docMk/>
            <pc:sldMk cId="935830528" sldId="309"/>
            <ac:spMk id="3" creationId="{660E403D-F18A-494F-B687-CE59522EBEF7}"/>
          </ac:spMkLst>
        </pc:spChg>
        <pc:spChg chg="mod topLvl">
          <ac:chgData name="Lee, Meng-Chen" userId="e41b4fb8-0dcf-4290-8845-0cf1340054e9" providerId="ADAL" clId="{12E2B4BB-3EBF-4AEA-AE5B-9CE411890CD5}" dt="2022-12-08T21:12:02.274" v="3754" actId="164"/>
          <ac:spMkLst>
            <pc:docMk/>
            <pc:sldMk cId="935830528" sldId="309"/>
            <ac:spMk id="11" creationId="{EAB0418A-6D09-49F5-BB27-1AC297B9183A}"/>
          </ac:spMkLst>
        </pc:spChg>
        <pc:spChg chg="add mod">
          <ac:chgData name="Lee, Meng-Chen" userId="e41b4fb8-0dcf-4290-8845-0cf1340054e9" providerId="ADAL" clId="{12E2B4BB-3EBF-4AEA-AE5B-9CE411890CD5}" dt="2022-12-08T21:12:02.274" v="3754" actId="164"/>
          <ac:spMkLst>
            <pc:docMk/>
            <pc:sldMk cId="935830528" sldId="309"/>
            <ac:spMk id="47" creationId="{24025EC7-AE21-4ABA-9FC3-883743D2627A}"/>
          </ac:spMkLst>
        </pc:spChg>
        <pc:spChg chg="mod">
          <ac:chgData name="Lee, Meng-Chen" userId="e41b4fb8-0dcf-4290-8845-0cf1340054e9" providerId="ADAL" clId="{12E2B4BB-3EBF-4AEA-AE5B-9CE411890CD5}" dt="2022-12-08T21:06:18.738" v="3660" actId="165"/>
          <ac:spMkLst>
            <pc:docMk/>
            <pc:sldMk cId="935830528" sldId="309"/>
            <ac:spMk id="60" creationId="{55AA42FB-C2BA-43C0-B946-046105F91170}"/>
          </ac:spMkLst>
        </pc:spChg>
        <pc:spChg chg="add mod">
          <ac:chgData name="Lee, Meng-Chen" userId="e41b4fb8-0dcf-4290-8845-0cf1340054e9" providerId="ADAL" clId="{12E2B4BB-3EBF-4AEA-AE5B-9CE411890CD5}" dt="2022-12-08T21:12:02.274" v="3754" actId="164"/>
          <ac:spMkLst>
            <pc:docMk/>
            <pc:sldMk cId="935830528" sldId="309"/>
            <ac:spMk id="67" creationId="{CBCC7EF2-F4E9-4235-868A-EC2DF6961549}"/>
          </ac:spMkLst>
        </pc:spChg>
        <pc:spChg chg="add mod">
          <ac:chgData name="Lee, Meng-Chen" userId="e41b4fb8-0dcf-4290-8845-0cf1340054e9" providerId="ADAL" clId="{12E2B4BB-3EBF-4AEA-AE5B-9CE411890CD5}" dt="2022-12-08T21:12:02.274" v="3754" actId="164"/>
          <ac:spMkLst>
            <pc:docMk/>
            <pc:sldMk cId="935830528" sldId="309"/>
            <ac:spMk id="68" creationId="{5E923839-93EE-450D-879D-0C365059DA80}"/>
          </ac:spMkLst>
        </pc:spChg>
        <pc:spChg chg="mod">
          <ac:chgData name="Lee, Meng-Chen" userId="e41b4fb8-0dcf-4290-8845-0cf1340054e9" providerId="ADAL" clId="{12E2B4BB-3EBF-4AEA-AE5B-9CE411890CD5}" dt="2022-12-08T21:06:18.738" v="3660" actId="165"/>
          <ac:spMkLst>
            <pc:docMk/>
            <pc:sldMk cId="935830528" sldId="309"/>
            <ac:spMk id="70" creationId="{06FC4568-2E63-492F-8137-148C321CF47E}"/>
          </ac:spMkLst>
        </pc:spChg>
        <pc:spChg chg="mod">
          <ac:chgData name="Lee, Meng-Chen" userId="e41b4fb8-0dcf-4290-8845-0cf1340054e9" providerId="ADAL" clId="{12E2B4BB-3EBF-4AEA-AE5B-9CE411890CD5}" dt="2022-12-08T21:06:18.738" v="3660" actId="165"/>
          <ac:spMkLst>
            <pc:docMk/>
            <pc:sldMk cId="935830528" sldId="309"/>
            <ac:spMk id="76" creationId="{AE3BC5A3-50FA-41F3-815E-B1B5D609F9F9}"/>
          </ac:spMkLst>
        </pc:spChg>
        <pc:spChg chg="mod">
          <ac:chgData name="Lee, Meng-Chen" userId="e41b4fb8-0dcf-4290-8845-0cf1340054e9" providerId="ADAL" clId="{12E2B4BB-3EBF-4AEA-AE5B-9CE411890CD5}" dt="2022-12-08T21:06:18.738" v="3660" actId="165"/>
          <ac:spMkLst>
            <pc:docMk/>
            <pc:sldMk cId="935830528" sldId="309"/>
            <ac:spMk id="77" creationId="{A7D7791C-D9EB-402B-B814-C68DC3516FA9}"/>
          </ac:spMkLst>
        </pc:spChg>
        <pc:spChg chg="mod topLvl">
          <ac:chgData name="Lee, Meng-Chen" userId="e41b4fb8-0dcf-4290-8845-0cf1340054e9" providerId="ADAL" clId="{12E2B4BB-3EBF-4AEA-AE5B-9CE411890CD5}" dt="2022-12-08T21:12:02.274" v="3754" actId="164"/>
          <ac:spMkLst>
            <pc:docMk/>
            <pc:sldMk cId="935830528" sldId="309"/>
            <ac:spMk id="86" creationId="{5E5EC86E-F864-45EB-B108-B88AB70AD8D9}"/>
          </ac:spMkLst>
        </pc:spChg>
        <pc:spChg chg="mod topLvl">
          <ac:chgData name="Lee, Meng-Chen" userId="e41b4fb8-0dcf-4290-8845-0cf1340054e9" providerId="ADAL" clId="{12E2B4BB-3EBF-4AEA-AE5B-9CE411890CD5}" dt="2022-12-08T21:12:02.274" v="3754" actId="164"/>
          <ac:spMkLst>
            <pc:docMk/>
            <pc:sldMk cId="935830528" sldId="309"/>
            <ac:spMk id="88" creationId="{DEF12DE5-0AF5-4026-B2CA-87ECB4314E20}"/>
          </ac:spMkLst>
        </pc:spChg>
        <pc:spChg chg="mod topLvl">
          <ac:chgData name="Lee, Meng-Chen" userId="e41b4fb8-0dcf-4290-8845-0cf1340054e9" providerId="ADAL" clId="{12E2B4BB-3EBF-4AEA-AE5B-9CE411890CD5}" dt="2022-12-08T21:12:02.274" v="3754" actId="164"/>
          <ac:spMkLst>
            <pc:docMk/>
            <pc:sldMk cId="935830528" sldId="309"/>
            <ac:spMk id="89" creationId="{A6799A97-1026-4ABD-974B-95EF1A9E021C}"/>
          </ac:spMkLst>
        </pc:spChg>
        <pc:spChg chg="del">
          <ac:chgData name="Lee, Meng-Chen" userId="e41b4fb8-0dcf-4290-8845-0cf1340054e9" providerId="ADAL" clId="{12E2B4BB-3EBF-4AEA-AE5B-9CE411890CD5}" dt="2022-12-08T21:06:30.495" v="3666" actId="478"/>
          <ac:spMkLst>
            <pc:docMk/>
            <pc:sldMk cId="935830528" sldId="309"/>
            <ac:spMk id="94" creationId="{8C52C3EE-350E-4B3B-A57D-A8097CAC89DF}"/>
          </ac:spMkLst>
        </pc:spChg>
        <pc:spChg chg="del">
          <ac:chgData name="Lee, Meng-Chen" userId="e41b4fb8-0dcf-4290-8845-0cf1340054e9" providerId="ADAL" clId="{12E2B4BB-3EBF-4AEA-AE5B-9CE411890CD5}" dt="2022-12-08T21:06:24.390" v="3663" actId="478"/>
          <ac:spMkLst>
            <pc:docMk/>
            <pc:sldMk cId="935830528" sldId="309"/>
            <ac:spMk id="95" creationId="{3FDED89F-95B8-4C66-B88B-1D56C75EE609}"/>
          </ac:spMkLst>
        </pc:spChg>
        <pc:spChg chg="mod topLvl">
          <ac:chgData name="Lee, Meng-Chen" userId="e41b4fb8-0dcf-4290-8845-0cf1340054e9" providerId="ADAL" clId="{12E2B4BB-3EBF-4AEA-AE5B-9CE411890CD5}" dt="2022-12-08T21:12:02.274" v="3754" actId="164"/>
          <ac:spMkLst>
            <pc:docMk/>
            <pc:sldMk cId="935830528" sldId="309"/>
            <ac:spMk id="96" creationId="{71CEF168-4AFB-40EE-B69E-E1E6A62B1F63}"/>
          </ac:spMkLst>
        </pc:spChg>
        <pc:spChg chg="del">
          <ac:chgData name="Lee, Meng-Chen" userId="e41b4fb8-0dcf-4290-8845-0cf1340054e9" providerId="ADAL" clId="{12E2B4BB-3EBF-4AEA-AE5B-9CE411890CD5}" dt="2022-12-08T21:06:28.691" v="3665" actId="478"/>
          <ac:spMkLst>
            <pc:docMk/>
            <pc:sldMk cId="935830528" sldId="309"/>
            <ac:spMk id="99" creationId="{8CECF3AF-DA1A-48FF-9700-0D52AFC0E6DD}"/>
          </ac:spMkLst>
        </pc:spChg>
        <pc:spChg chg="del">
          <ac:chgData name="Lee, Meng-Chen" userId="e41b4fb8-0dcf-4290-8845-0cf1340054e9" providerId="ADAL" clId="{12E2B4BB-3EBF-4AEA-AE5B-9CE411890CD5}" dt="2022-12-08T21:06:23.408" v="3662" actId="478"/>
          <ac:spMkLst>
            <pc:docMk/>
            <pc:sldMk cId="935830528" sldId="309"/>
            <ac:spMk id="100" creationId="{10C6ED08-B5D1-49B7-9AB5-F6456861BE27}"/>
          </ac:spMkLst>
        </pc:spChg>
        <pc:grpChg chg="mod topLvl">
          <ac:chgData name="Lee, Meng-Chen" userId="e41b4fb8-0dcf-4290-8845-0cf1340054e9" providerId="ADAL" clId="{12E2B4BB-3EBF-4AEA-AE5B-9CE411890CD5}" dt="2022-12-08T21:12:02.274" v="3754" actId="164"/>
          <ac:grpSpMkLst>
            <pc:docMk/>
            <pc:sldMk cId="935830528" sldId="309"/>
            <ac:grpSpMk id="7" creationId="{A1CEB77A-7313-4C67-AF61-224EB13C3454}"/>
          </ac:grpSpMkLst>
        </pc:grpChg>
        <pc:grpChg chg="del mod topLvl">
          <ac:chgData name="Lee, Meng-Chen" userId="e41b4fb8-0dcf-4290-8845-0cf1340054e9" providerId="ADAL" clId="{12E2B4BB-3EBF-4AEA-AE5B-9CE411890CD5}" dt="2022-12-08T21:07:34.623" v="3687" actId="478"/>
          <ac:grpSpMkLst>
            <pc:docMk/>
            <pc:sldMk cId="935830528" sldId="309"/>
            <ac:grpSpMk id="21" creationId="{76C69167-5F62-4526-A24E-E97B8A842D5C}"/>
          </ac:grpSpMkLst>
        </pc:grpChg>
        <pc:grpChg chg="add mod">
          <ac:chgData name="Lee, Meng-Chen" userId="e41b4fb8-0dcf-4290-8845-0cf1340054e9" providerId="ADAL" clId="{12E2B4BB-3EBF-4AEA-AE5B-9CE411890CD5}" dt="2022-12-08T21:12:02.274" v="3754" actId="164"/>
          <ac:grpSpMkLst>
            <pc:docMk/>
            <pc:sldMk cId="935830528" sldId="309"/>
            <ac:grpSpMk id="42" creationId="{A2B7C64B-FBDE-4CD3-948C-97DD3983C909}"/>
          </ac:grpSpMkLst>
        </pc:grpChg>
        <pc:grpChg chg="mod topLvl">
          <ac:chgData name="Lee, Meng-Chen" userId="e41b4fb8-0dcf-4290-8845-0cf1340054e9" providerId="ADAL" clId="{12E2B4BB-3EBF-4AEA-AE5B-9CE411890CD5}" dt="2022-12-08T21:12:02.274" v="3754" actId="164"/>
          <ac:grpSpMkLst>
            <pc:docMk/>
            <pc:sldMk cId="935830528" sldId="309"/>
            <ac:grpSpMk id="71" creationId="{821033AD-DD19-4387-9E59-42AD59AA0B10}"/>
          </ac:grpSpMkLst>
        </pc:grpChg>
        <pc:grpChg chg="mod topLvl">
          <ac:chgData name="Lee, Meng-Chen" userId="e41b4fb8-0dcf-4290-8845-0cf1340054e9" providerId="ADAL" clId="{12E2B4BB-3EBF-4AEA-AE5B-9CE411890CD5}" dt="2022-12-08T21:12:02.274" v="3754" actId="164"/>
          <ac:grpSpMkLst>
            <pc:docMk/>
            <pc:sldMk cId="935830528" sldId="309"/>
            <ac:grpSpMk id="75" creationId="{6FBD68FD-F47B-43FA-A160-D5E69B6E29FA}"/>
          </ac:grpSpMkLst>
        </pc:grpChg>
        <pc:grpChg chg="del mod topLvl">
          <ac:chgData name="Lee, Meng-Chen" userId="e41b4fb8-0dcf-4290-8845-0cf1340054e9" providerId="ADAL" clId="{12E2B4BB-3EBF-4AEA-AE5B-9CE411890CD5}" dt="2022-12-08T21:06:18.738" v="3660" actId="165"/>
          <ac:grpSpMkLst>
            <pc:docMk/>
            <pc:sldMk cId="935830528" sldId="309"/>
            <ac:grpSpMk id="87" creationId="{2746A283-D7C8-44B1-B25B-C0EAD588FE3F}"/>
          </ac:grpSpMkLst>
        </pc:grpChg>
        <pc:grpChg chg="del">
          <ac:chgData name="Lee, Meng-Chen" userId="e41b4fb8-0dcf-4290-8845-0cf1340054e9" providerId="ADAL" clId="{12E2B4BB-3EBF-4AEA-AE5B-9CE411890CD5}" dt="2022-12-08T21:06:10.118" v="3659" actId="165"/>
          <ac:grpSpMkLst>
            <pc:docMk/>
            <pc:sldMk cId="935830528" sldId="309"/>
            <ac:grpSpMk id="91" creationId="{86BB6BF0-F941-439F-807A-1F61FE103FBF}"/>
          </ac:grpSpMkLst>
        </pc:grpChg>
        <pc:picChg chg="del mod topLvl">
          <ac:chgData name="Lee, Meng-Chen" userId="e41b4fb8-0dcf-4290-8845-0cf1340054e9" providerId="ADAL" clId="{12E2B4BB-3EBF-4AEA-AE5B-9CE411890CD5}" dt="2022-12-08T21:06:22.399" v="3661" actId="478"/>
          <ac:picMkLst>
            <pc:docMk/>
            <pc:sldMk cId="935830528" sldId="309"/>
            <ac:picMk id="10" creationId="{D907958F-9F41-4569-8A90-7C64A82A01F0}"/>
          </ac:picMkLst>
        </pc:picChg>
        <pc:picChg chg="add mod">
          <ac:chgData name="Lee, Meng-Chen" userId="e41b4fb8-0dcf-4290-8845-0cf1340054e9" providerId="ADAL" clId="{12E2B4BB-3EBF-4AEA-AE5B-9CE411890CD5}" dt="2022-12-08T21:12:02.274" v="3754" actId="164"/>
          <ac:picMkLst>
            <pc:docMk/>
            <pc:sldMk cId="935830528" sldId="309"/>
            <ac:picMk id="41" creationId="{6849113E-428F-47B4-B91E-B2D0E46BEC37}"/>
          </ac:picMkLst>
        </pc:picChg>
        <pc:picChg chg="del mod topLvl">
          <ac:chgData name="Lee, Meng-Chen" userId="e41b4fb8-0dcf-4290-8845-0cf1340054e9" providerId="ADAL" clId="{12E2B4BB-3EBF-4AEA-AE5B-9CE411890CD5}" dt="2022-12-08T21:06:25.958" v="3664" actId="21"/>
          <ac:picMkLst>
            <pc:docMk/>
            <pc:sldMk cId="935830528" sldId="309"/>
            <ac:picMk id="2050" creationId="{4ACF2065-A16A-4C12-8C94-A48E425A9D26}"/>
          </ac:picMkLst>
        </pc:picChg>
        <pc:cxnChg chg="mod">
          <ac:chgData name="Lee, Meng-Chen" userId="e41b4fb8-0dcf-4290-8845-0cf1340054e9" providerId="ADAL" clId="{12E2B4BB-3EBF-4AEA-AE5B-9CE411890CD5}" dt="2022-12-08T21:06:18.738" v="3660" actId="165"/>
          <ac:cxnSpMkLst>
            <pc:docMk/>
            <pc:sldMk cId="935830528" sldId="309"/>
            <ac:cxnSpMk id="6" creationId="{14392590-03C0-4121-B642-1690BD75EEC5}"/>
          </ac:cxnSpMkLst>
        </pc:cxnChg>
        <pc:cxnChg chg="mod">
          <ac:chgData name="Lee, Meng-Chen" userId="e41b4fb8-0dcf-4290-8845-0cf1340054e9" providerId="ADAL" clId="{12E2B4BB-3EBF-4AEA-AE5B-9CE411890CD5}" dt="2022-12-08T21:06:18.738" v="3660" actId="165"/>
          <ac:cxnSpMkLst>
            <pc:docMk/>
            <pc:sldMk cId="935830528" sldId="309"/>
            <ac:cxnSpMk id="13" creationId="{BE4D46EE-0978-4BA3-BA30-83B4B81A99AC}"/>
          </ac:cxnSpMkLst>
        </pc:cxnChg>
        <pc:cxnChg chg="mod">
          <ac:chgData name="Lee, Meng-Chen" userId="e41b4fb8-0dcf-4290-8845-0cf1340054e9" providerId="ADAL" clId="{12E2B4BB-3EBF-4AEA-AE5B-9CE411890CD5}" dt="2022-12-08T21:06:18.738" v="3660" actId="165"/>
          <ac:cxnSpMkLst>
            <pc:docMk/>
            <pc:sldMk cId="935830528" sldId="309"/>
            <ac:cxnSpMk id="14" creationId="{ED853C43-E097-424D-9AC3-E59E64F1B688}"/>
          </ac:cxnSpMkLst>
        </pc:cxnChg>
        <pc:cxnChg chg="mod">
          <ac:chgData name="Lee, Meng-Chen" userId="e41b4fb8-0dcf-4290-8845-0cf1340054e9" providerId="ADAL" clId="{12E2B4BB-3EBF-4AEA-AE5B-9CE411890CD5}" dt="2022-12-08T21:06:18.738" v="3660" actId="165"/>
          <ac:cxnSpMkLst>
            <pc:docMk/>
            <pc:sldMk cId="935830528" sldId="309"/>
            <ac:cxnSpMk id="15" creationId="{FF9EE25C-9316-47CE-8B67-2ADDCEA7CF48}"/>
          </ac:cxnSpMkLst>
        </pc:cxnChg>
        <pc:cxnChg chg="mod">
          <ac:chgData name="Lee, Meng-Chen" userId="e41b4fb8-0dcf-4290-8845-0cf1340054e9" providerId="ADAL" clId="{12E2B4BB-3EBF-4AEA-AE5B-9CE411890CD5}" dt="2022-12-08T21:06:18.738" v="3660" actId="165"/>
          <ac:cxnSpMkLst>
            <pc:docMk/>
            <pc:sldMk cId="935830528" sldId="309"/>
            <ac:cxnSpMk id="16" creationId="{888A9FD5-5D52-4A46-8880-2CDD4F51F9DC}"/>
          </ac:cxnSpMkLst>
        </pc:cxnChg>
        <pc:cxnChg chg="mod">
          <ac:chgData name="Lee, Meng-Chen" userId="e41b4fb8-0dcf-4290-8845-0cf1340054e9" providerId="ADAL" clId="{12E2B4BB-3EBF-4AEA-AE5B-9CE411890CD5}" dt="2022-12-08T21:06:18.738" v="3660" actId="165"/>
          <ac:cxnSpMkLst>
            <pc:docMk/>
            <pc:sldMk cId="935830528" sldId="309"/>
            <ac:cxnSpMk id="17" creationId="{8BFB07FF-7FD7-4E85-B1AD-1B78A61F4074}"/>
          </ac:cxnSpMkLst>
        </pc:cxnChg>
        <pc:cxnChg chg="mod">
          <ac:chgData name="Lee, Meng-Chen" userId="e41b4fb8-0dcf-4290-8845-0cf1340054e9" providerId="ADAL" clId="{12E2B4BB-3EBF-4AEA-AE5B-9CE411890CD5}" dt="2022-12-08T21:06:18.738" v="3660" actId="165"/>
          <ac:cxnSpMkLst>
            <pc:docMk/>
            <pc:sldMk cId="935830528" sldId="309"/>
            <ac:cxnSpMk id="18" creationId="{E828FCAB-C704-4AFB-904E-CE6788339D33}"/>
          </ac:cxnSpMkLst>
        </pc:cxnChg>
        <pc:cxnChg chg="mod">
          <ac:chgData name="Lee, Meng-Chen" userId="e41b4fb8-0dcf-4290-8845-0cf1340054e9" providerId="ADAL" clId="{12E2B4BB-3EBF-4AEA-AE5B-9CE411890CD5}" dt="2022-12-08T21:06:18.738" v="3660" actId="165"/>
          <ac:cxnSpMkLst>
            <pc:docMk/>
            <pc:sldMk cId="935830528" sldId="309"/>
            <ac:cxnSpMk id="19" creationId="{124D7EC0-F598-4880-8857-D79269B80452}"/>
          </ac:cxnSpMkLst>
        </pc:cxnChg>
        <pc:cxnChg chg="add mod">
          <ac:chgData name="Lee, Meng-Chen" userId="e41b4fb8-0dcf-4290-8845-0cf1340054e9" providerId="ADAL" clId="{12E2B4BB-3EBF-4AEA-AE5B-9CE411890CD5}" dt="2022-12-08T21:12:02.274" v="3754" actId="164"/>
          <ac:cxnSpMkLst>
            <pc:docMk/>
            <pc:sldMk cId="935830528" sldId="309"/>
            <ac:cxnSpMk id="22" creationId="{88A16444-D337-4C55-B073-936668F6B339}"/>
          </ac:cxnSpMkLst>
        </pc:cxnChg>
        <pc:cxnChg chg="mod">
          <ac:chgData name="Lee, Meng-Chen" userId="e41b4fb8-0dcf-4290-8845-0cf1340054e9" providerId="ADAL" clId="{12E2B4BB-3EBF-4AEA-AE5B-9CE411890CD5}" dt="2022-12-08T21:06:18.738" v="3660" actId="165"/>
          <ac:cxnSpMkLst>
            <pc:docMk/>
            <pc:sldMk cId="935830528" sldId="309"/>
            <ac:cxnSpMk id="23" creationId="{10FE3129-C7F4-42AF-9E5C-2CF57D16D397}"/>
          </ac:cxnSpMkLst>
        </pc:cxnChg>
        <pc:cxnChg chg="add mod">
          <ac:chgData name="Lee, Meng-Chen" userId="e41b4fb8-0dcf-4290-8845-0cf1340054e9" providerId="ADAL" clId="{12E2B4BB-3EBF-4AEA-AE5B-9CE411890CD5}" dt="2022-12-08T21:12:02.274" v="3754" actId="164"/>
          <ac:cxnSpMkLst>
            <pc:docMk/>
            <pc:sldMk cId="935830528" sldId="309"/>
            <ac:cxnSpMk id="27" creationId="{EE4D3870-6AE5-42A6-8EDE-48039177C089}"/>
          </ac:cxnSpMkLst>
        </pc:cxnChg>
        <pc:cxnChg chg="del mod topLvl">
          <ac:chgData name="Lee, Meng-Chen" userId="e41b4fb8-0dcf-4290-8845-0cf1340054e9" providerId="ADAL" clId="{12E2B4BB-3EBF-4AEA-AE5B-9CE411890CD5}" dt="2022-12-08T21:06:46.519" v="3668" actId="478"/>
          <ac:cxnSpMkLst>
            <pc:docMk/>
            <pc:sldMk cId="935830528" sldId="309"/>
            <ac:cxnSpMk id="36" creationId="{3033F295-7FF6-4463-96B8-105E632690D4}"/>
          </ac:cxnSpMkLst>
        </pc:cxnChg>
        <pc:cxnChg chg="add mod">
          <ac:chgData name="Lee, Meng-Chen" userId="e41b4fb8-0dcf-4290-8845-0cf1340054e9" providerId="ADAL" clId="{12E2B4BB-3EBF-4AEA-AE5B-9CE411890CD5}" dt="2022-12-08T21:12:02.274" v="3754" actId="164"/>
          <ac:cxnSpMkLst>
            <pc:docMk/>
            <pc:sldMk cId="935830528" sldId="309"/>
            <ac:cxnSpMk id="44" creationId="{E3D14D45-ABA6-4320-BB5A-FB9F57C129DB}"/>
          </ac:cxnSpMkLst>
        </pc:cxnChg>
        <pc:cxnChg chg="add mod">
          <ac:chgData name="Lee, Meng-Chen" userId="e41b4fb8-0dcf-4290-8845-0cf1340054e9" providerId="ADAL" clId="{12E2B4BB-3EBF-4AEA-AE5B-9CE411890CD5}" dt="2022-12-08T21:12:02.274" v="3754" actId="164"/>
          <ac:cxnSpMkLst>
            <pc:docMk/>
            <pc:sldMk cId="935830528" sldId="309"/>
            <ac:cxnSpMk id="55" creationId="{9431EB5D-24F6-42E7-A816-3C7F6C69F80F}"/>
          </ac:cxnSpMkLst>
        </pc:cxnChg>
        <pc:cxnChg chg="del mod topLvl">
          <ac:chgData name="Lee, Meng-Chen" userId="e41b4fb8-0dcf-4290-8845-0cf1340054e9" providerId="ADAL" clId="{12E2B4BB-3EBF-4AEA-AE5B-9CE411890CD5}" dt="2022-12-08T21:10:19.180" v="3723" actId="478"/>
          <ac:cxnSpMkLst>
            <pc:docMk/>
            <pc:sldMk cId="935830528" sldId="309"/>
            <ac:cxnSpMk id="69" creationId="{416123E1-21A7-4928-98DF-25EE4DD015E7}"/>
          </ac:cxnSpMkLst>
        </pc:cxnChg>
        <pc:cxnChg chg="del mod topLvl">
          <ac:chgData name="Lee, Meng-Chen" userId="e41b4fb8-0dcf-4290-8845-0cf1340054e9" providerId="ADAL" clId="{12E2B4BB-3EBF-4AEA-AE5B-9CE411890CD5}" dt="2022-12-08T21:10:16.949" v="3722" actId="478"/>
          <ac:cxnSpMkLst>
            <pc:docMk/>
            <pc:sldMk cId="935830528" sldId="309"/>
            <ac:cxnSpMk id="78" creationId="{4DC84E97-93EF-4B7D-858F-3686EC1C5EB7}"/>
          </ac:cxnSpMkLst>
        </pc:cxnChg>
        <pc:cxnChg chg="mod topLvl">
          <ac:chgData name="Lee, Meng-Chen" userId="e41b4fb8-0dcf-4290-8845-0cf1340054e9" providerId="ADAL" clId="{12E2B4BB-3EBF-4AEA-AE5B-9CE411890CD5}" dt="2022-12-08T21:12:02.274" v="3754" actId="164"/>
          <ac:cxnSpMkLst>
            <pc:docMk/>
            <pc:sldMk cId="935830528" sldId="309"/>
            <ac:cxnSpMk id="79" creationId="{734101F4-1634-4EAC-9006-B348F07214E1}"/>
          </ac:cxnSpMkLst>
        </pc:cxnChg>
        <pc:cxnChg chg="mod topLvl">
          <ac:chgData name="Lee, Meng-Chen" userId="e41b4fb8-0dcf-4290-8845-0cf1340054e9" providerId="ADAL" clId="{12E2B4BB-3EBF-4AEA-AE5B-9CE411890CD5}" dt="2022-12-08T21:12:02.274" v="3754" actId="164"/>
          <ac:cxnSpMkLst>
            <pc:docMk/>
            <pc:sldMk cId="935830528" sldId="309"/>
            <ac:cxnSpMk id="82" creationId="{8951F249-A043-474F-8CC8-DE8A731F3031}"/>
          </ac:cxnSpMkLst>
        </pc:cxnChg>
        <pc:cxnChg chg="del mod topLvl">
          <ac:chgData name="Lee, Meng-Chen" userId="e41b4fb8-0dcf-4290-8845-0cf1340054e9" providerId="ADAL" clId="{12E2B4BB-3EBF-4AEA-AE5B-9CE411890CD5}" dt="2022-12-08T21:07:35.553" v="3688" actId="478"/>
          <ac:cxnSpMkLst>
            <pc:docMk/>
            <pc:sldMk cId="935830528" sldId="309"/>
            <ac:cxnSpMk id="84" creationId="{43281D16-1BEC-4490-B53D-A867AEB17957}"/>
          </ac:cxnSpMkLst>
        </pc:cxnChg>
      </pc:sldChg>
      <pc:sldChg chg="addSp delSp modSp add del mod">
        <pc:chgData name="Lee, Meng-Chen" userId="e41b4fb8-0dcf-4290-8845-0cf1340054e9" providerId="ADAL" clId="{12E2B4BB-3EBF-4AEA-AE5B-9CE411890CD5}" dt="2022-12-08T21:06:02.092" v="3657" actId="47"/>
        <pc:sldMkLst>
          <pc:docMk/>
          <pc:sldMk cId="2495075012" sldId="309"/>
        </pc:sldMkLst>
        <pc:spChg chg="mod">
          <ac:chgData name="Lee, Meng-Chen" userId="e41b4fb8-0dcf-4290-8845-0cf1340054e9" providerId="ADAL" clId="{12E2B4BB-3EBF-4AEA-AE5B-9CE411890CD5}" dt="2022-12-08T21:05:58.156" v="3652" actId="1076"/>
          <ac:spMkLst>
            <pc:docMk/>
            <pc:sldMk cId="2495075012" sldId="309"/>
            <ac:spMk id="3" creationId="{660E403D-F18A-494F-B687-CE59522EBEF7}"/>
          </ac:spMkLst>
        </pc:spChg>
        <pc:spChg chg="mod">
          <ac:chgData name="Lee, Meng-Chen" userId="e41b4fb8-0dcf-4290-8845-0cf1340054e9" providerId="ADAL" clId="{12E2B4BB-3EBF-4AEA-AE5B-9CE411890CD5}" dt="2022-12-08T21:05:58.156" v="3652" actId="1076"/>
          <ac:spMkLst>
            <pc:docMk/>
            <pc:sldMk cId="2495075012" sldId="309"/>
            <ac:spMk id="11" creationId="{EAB0418A-6D09-49F5-BB27-1AC297B9183A}"/>
          </ac:spMkLst>
        </pc:spChg>
        <pc:spChg chg="mod">
          <ac:chgData name="Lee, Meng-Chen" userId="e41b4fb8-0dcf-4290-8845-0cf1340054e9" providerId="ADAL" clId="{12E2B4BB-3EBF-4AEA-AE5B-9CE411890CD5}" dt="2022-12-08T21:05:58.156" v="3652" actId="1076"/>
          <ac:spMkLst>
            <pc:docMk/>
            <pc:sldMk cId="2495075012" sldId="309"/>
            <ac:spMk id="60" creationId="{55AA42FB-C2BA-43C0-B946-046105F91170}"/>
          </ac:spMkLst>
        </pc:spChg>
        <pc:spChg chg="mod">
          <ac:chgData name="Lee, Meng-Chen" userId="e41b4fb8-0dcf-4290-8845-0cf1340054e9" providerId="ADAL" clId="{12E2B4BB-3EBF-4AEA-AE5B-9CE411890CD5}" dt="2022-12-08T21:05:58.156" v="3652" actId="1076"/>
          <ac:spMkLst>
            <pc:docMk/>
            <pc:sldMk cId="2495075012" sldId="309"/>
            <ac:spMk id="70" creationId="{06FC4568-2E63-492F-8137-148C321CF47E}"/>
          </ac:spMkLst>
        </pc:spChg>
        <pc:spChg chg="mod">
          <ac:chgData name="Lee, Meng-Chen" userId="e41b4fb8-0dcf-4290-8845-0cf1340054e9" providerId="ADAL" clId="{12E2B4BB-3EBF-4AEA-AE5B-9CE411890CD5}" dt="2022-12-08T21:05:58.156" v="3652" actId="1076"/>
          <ac:spMkLst>
            <pc:docMk/>
            <pc:sldMk cId="2495075012" sldId="309"/>
            <ac:spMk id="76" creationId="{AE3BC5A3-50FA-41F3-815E-B1B5D609F9F9}"/>
          </ac:spMkLst>
        </pc:spChg>
        <pc:spChg chg="mod">
          <ac:chgData name="Lee, Meng-Chen" userId="e41b4fb8-0dcf-4290-8845-0cf1340054e9" providerId="ADAL" clId="{12E2B4BB-3EBF-4AEA-AE5B-9CE411890CD5}" dt="2022-12-08T21:05:58.156" v="3652" actId="1076"/>
          <ac:spMkLst>
            <pc:docMk/>
            <pc:sldMk cId="2495075012" sldId="309"/>
            <ac:spMk id="77" creationId="{A7D7791C-D9EB-402B-B814-C68DC3516FA9}"/>
          </ac:spMkLst>
        </pc:spChg>
        <pc:spChg chg="mod">
          <ac:chgData name="Lee, Meng-Chen" userId="e41b4fb8-0dcf-4290-8845-0cf1340054e9" providerId="ADAL" clId="{12E2B4BB-3EBF-4AEA-AE5B-9CE411890CD5}" dt="2022-12-08T21:05:58.156" v="3652" actId="1076"/>
          <ac:spMkLst>
            <pc:docMk/>
            <pc:sldMk cId="2495075012" sldId="309"/>
            <ac:spMk id="86" creationId="{5E5EC86E-F864-45EB-B108-B88AB70AD8D9}"/>
          </ac:spMkLst>
        </pc:spChg>
        <pc:spChg chg="mod">
          <ac:chgData name="Lee, Meng-Chen" userId="e41b4fb8-0dcf-4290-8845-0cf1340054e9" providerId="ADAL" clId="{12E2B4BB-3EBF-4AEA-AE5B-9CE411890CD5}" dt="2022-12-08T21:05:58.156" v="3652" actId="1076"/>
          <ac:spMkLst>
            <pc:docMk/>
            <pc:sldMk cId="2495075012" sldId="309"/>
            <ac:spMk id="88" creationId="{DEF12DE5-0AF5-4026-B2CA-87ECB4314E20}"/>
          </ac:spMkLst>
        </pc:spChg>
        <pc:spChg chg="mod">
          <ac:chgData name="Lee, Meng-Chen" userId="e41b4fb8-0dcf-4290-8845-0cf1340054e9" providerId="ADAL" clId="{12E2B4BB-3EBF-4AEA-AE5B-9CE411890CD5}" dt="2022-12-08T21:05:58.156" v="3652" actId="1076"/>
          <ac:spMkLst>
            <pc:docMk/>
            <pc:sldMk cId="2495075012" sldId="309"/>
            <ac:spMk id="89" creationId="{A6799A97-1026-4ABD-974B-95EF1A9E021C}"/>
          </ac:spMkLst>
        </pc:spChg>
        <pc:spChg chg="add del">
          <ac:chgData name="Lee, Meng-Chen" userId="e41b4fb8-0dcf-4290-8845-0cf1340054e9" providerId="ADAL" clId="{12E2B4BB-3EBF-4AEA-AE5B-9CE411890CD5}" dt="2022-12-08T21:05:57.855" v="3651" actId="478"/>
          <ac:spMkLst>
            <pc:docMk/>
            <pc:sldMk cId="2495075012" sldId="309"/>
            <ac:spMk id="94" creationId="{8C52C3EE-350E-4B3B-A57D-A8097CAC89DF}"/>
          </ac:spMkLst>
        </pc:spChg>
        <pc:spChg chg="add del">
          <ac:chgData name="Lee, Meng-Chen" userId="e41b4fb8-0dcf-4290-8845-0cf1340054e9" providerId="ADAL" clId="{12E2B4BB-3EBF-4AEA-AE5B-9CE411890CD5}" dt="2022-12-08T21:05:58.740" v="3654" actId="478"/>
          <ac:spMkLst>
            <pc:docMk/>
            <pc:sldMk cId="2495075012" sldId="309"/>
            <ac:spMk id="95" creationId="{3FDED89F-95B8-4C66-B88B-1D56C75EE609}"/>
          </ac:spMkLst>
        </pc:spChg>
        <pc:spChg chg="mod">
          <ac:chgData name="Lee, Meng-Chen" userId="e41b4fb8-0dcf-4290-8845-0cf1340054e9" providerId="ADAL" clId="{12E2B4BB-3EBF-4AEA-AE5B-9CE411890CD5}" dt="2022-12-08T21:05:58.156" v="3652" actId="1076"/>
          <ac:spMkLst>
            <pc:docMk/>
            <pc:sldMk cId="2495075012" sldId="309"/>
            <ac:spMk id="96" creationId="{71CEF168-4AFB-40EE-B69E-E1E6A62B1F63}"/>
          </ac:spMkLst>
        </pc:spChg>
        <pc:spChg chg="add del">
          <ac:chgData name="Lee, Meng-Chen" userId="e41b4fb8-0dcf-4290-8845-0cf1340054e9" providerId="ADAL" clId="{12E2B4BB-3EBF-4AEA-AE5B-9CE411890CD5}" dt="2022-12-08T21:05:58.453" v="3653" actId="478"/>
          <ac:spMkLst>
            <pc:docMk/>
            <pc:sldMk cId="2495075012" sldId="309"/>
            <ac:spMk id="99" creationId="{8CECF3AF-DA1A-48FF-9700-0D52AFC0E6DD}"/>
          </ac:spMkLst>
        </pc:spChg>
        <pc:spChg chg="add del">
          <ac:chgData name="Lee, Meng-Chen" userId="e41b4fb8-0dcf-4290-8845-0cf1340054e9" providerId="ADAL" clId="{12E2B4BB-3EBF-4AEA-AE5B-9CE411890CD5}" dt="2022-12-08T21:06:00.628" v="3656" actId="478"/>
          <ac:spMkLst>
            <pc:docMk/>
            <pc:sldMk cId="2495075012" sldId="309"/>
            <ac:spMk id="100" creationId="{10C6ED08-B5D1-49B7-9AB5-F6456861BE27}"/>
          </ac:spMkLst>
        </pc:spChg>
        <pc:grpChg chg="mod">
          <ac:chgData name="Lee, Meng-Chen" userId="e41b4fb8-0dcf-4290-8845-0cf1340054e9" providerId="ADAL" clId="{12E2B4BB-3EBF-4AEA-AE5B-9CE411890CD5}" dt="2022-12-08T21:05:58.156" v="3652" actId="1076"/>
          <ac:grpSpMkLst>
            <pc:docMk/>
            <pc:sldMk cId="2495075012" sldId="309"/>
            <ac:grpSpMk id="7" creationId="{A1CEB77A-7313-4C67-AF61-224EB13C3454}"/>
          </ac:grpSpMkLst>
        </pc:grpChg>
        <pc:grpChg chg="add del mod">
          <ac:chgData name="Lee, Meng-Chen" userId="e41b4fb8-0dcf-4290-8845-0cf1340054e9" providerId="ADAL" clId="{12E2B4BB-3EBF-4AEA-AE5B-9CE411890CD5}" dt="2022-12-08T21:05:58.156" v="3652" actId="1076"/>
          <ac:grpSpMkLst>
            <pc:docMk/>
            <pc:sldMk cId="2495075012" sldId="309"/>
            <ac:grpSpMk id="21" creationId="{76C69167-5F62-4526-A24E-E97B8A842D5C}"/>
          </ac:grpSpMkLst>
        </pc:grpChg>
        <pc:grpChg chg="mod">
          <ac:chgData name="Lee, Meng-Chen" userId="e41b4fb8-0dcf-4290-8845-0cf1340054e9" providerId="ADAL" clId="{12E2B4BB-3EBF-4AEA-AE5B-9CE411890CD5}" dt="2022-12-08T21:05:58.156" v="3652" actId="1076"/>
          <ac:grpSpMkLst>
            <pc:docMk/>
            <pc:sldMk cId="2495075012" sldId="309"/>
            <ac:grpSpMk id="71" creationId="{821033AD-DD19-4387-9E59-42AD59AA0B10}"/>
          </ac:grpSpMkLst>
        </pc:grpChg>
        <pc:grpChg chg="mod">
          <ac:chgData name="Lee, Meng-Chen" userId="e41b4fb8-0dcf-4290-8845-0cf1340054e9" providerId="ADAL" clId="{12E2B4BB-3EBF-4AEA-AE5B-9CE411890CD5}" dt="2022-12-08T21:05:58.156" v="3652" actId="1076"/>
          <ac:grpSpMkLst>
            <pc:docMk/>
            <pc:sldMk cId="2495075012" sldId="309"/>
            <ac:grpSpMk id="75" creationId="{6FBD68FD-F47B-43FA-A160-D5E69B6E29FA}"/>
          </ac:grpSpMkLst>
        </pc:grpChg>
        <pc:grpChg chg="mod">
          <ac:chgData name="Lee, Meng-Chen" userId="e41b4fb8-0dcf-4290-8845-0cf1340054e9" providerId="ADAL" clId="{12E2B4BB-3EBF-4AEA-AE5B-9CE411890CD5}" dt="2022-12-08T21:05:58.156" v="3652" actId="1076"/>
          <ac:grpSpMkLst>
            <pc:docMk/>
            <pc:sldMk cId="2495075012" sldId="309"/>
            <ac:grpSpMk id="87" creationId="{2746A283-D7C8-44B1-B25B-C0EAD588FE3F}"/>
          </ac:grpSpMkLst>
        </pc:grpChg>
        <pc:grpChg chg="mod">
          <ac:chgData name="Lee, Meng-Chen" userId="e41b4fb8-0dcf-4290-8845-0cf1340054e9" providerId="ADAL" clId="{12E2B4BB-3EBF-4AEA-AE5B-9CE411890CD5}" dt="2022-12-08T21:05:58.156" v="3652" actId="1076"/>
          <ac:grpSpMkLst>
            <pc:docMk/>
            <pc:sldMk cId="2495075012" sldId="309"/>
            <ac:grpSpMk id="91" creationId="{86BB6BF0-F941-439F-807A-1F61FE103FBF}"/>
          </ac:grpSpMkLst>
        </pc:grpChg>
        <pc:picChg chg="del">
          <ac:chgData name="Lee, Meng-Chen" userId="e41b4fb8-0dcf-4290-8845-0cf1340054e9" providerId="ADAL" clId="{12E2B4BB-3EBF-4AEA-AE5B-9CE411890CD5}" dt="2022-12-08T21:04:59.245" v="3635" actId="478"/>
          <ac:picMkLst>
            <pc:docMk/>
            <pc:sldMk cId="2495075012" sldId="309"/>
            <ac:picMk id="10" creationId="{D907958F-9F41-4569-8A90-7C64A82A01F0}"/>
          </ac:picMkLst>
        </pc:picChg>
        <pc:picChg chg="mod">
          <ac:chgData name="Lee, Meng-Chen" userId="e41b4fb8-0dcf-4290-8845-0cf1340054e9" providerId="ADAL" clId="{12E2B4BB-3EBF-4AEA-AE5B-9CE411890CD5}" dt="2022-12-08T21:05:58.156" v="3652" actId="1076"/>
          <ac:picMkLst>
            <pc:docMk/>
            <pc:sldMk cId="2495075012" sldId="309"/>
            <ac:picMk id="2050" creationId="{4ACF2065-A16A-4C12-8C94-A48E425A9D26}"/>
          </ac:picMkLst>
        </pc:picChg>
        <pc:cxnChg chg="mod">
          <ac:chgData name="Lee, Meng-Chen" userId="e41b4fb8-0dcf-4290-8845-0cf1340054e9" providerId="ADAL" clId="{12E2B4BB-3EBF-4AEA-AE5B-9CE411890CD5}" dt="2022-12-08T21:05:58.156" v="3652" actId="1076"/>
          <ac:cxnSpMkLst>
            <pc:docMk/>
            <pc:sldMk cId="2495075012" sldId="309"/>
            <ac:cxnSpMk id="6" creationId="{14392590-03C0-4121-B642-1690BD75EEC5}"/>
          </ac:cxnSpMkLst>
        </pc:cxnChg>
        <pc:cxnChg chg="mod">
          <ac:chgData name="Lee, Meng-Chen" userId="e41b4fb8-0dcf-4290-8845-0cf1340054e9" providerId="ADAL" clId="{12E2B4BB-3EBF-4AEA-AE5B-9CE411890CD5}" dt="2022-12-08T21:05:58.156" v="3652" actId="1076"/>
          <ac:cxnSpMkLst>
            <pc:docMk/>
            <pc:sldMk cId="2495075012" sldId="309"/>
            <ac:cxnSpMk id="13" creationId="{BE4D46EE-0978-4BA3-BA30-83B4B81A99AC}"/>
          </ac:cxnSpMkLst>
        </pc:cxnChg>
        <pc:cxnChg chg="mod">
          <ac:chgData name="Lee, Meng-Chen" userId="e41b4fb8-0dcf-4290-8845-0cf1340054e9" providerId="ADAL" clId="{12E2B4BB-3EBF-4AEA-AE5B-9CE411890CD5}" dt="2022-12-08T21:05:58.156" v="3652" actId="1076"/>
          <ac:cxnSpMkLst>
            <pc:docMk/>
            <pc:sldMk cId="2495075012" sldId="309"/>
            <ac:cxnSpMk id="14" creationId="{ED853C43-E097-424D-9AC3-E59E64F1B688}"/>
          </ac:cxnSpMkLst>
        </pc:cxnChg>
        <pc:cxnChg chg="mod">
          <ac:chgData name="Lee, Meng-Chen" userId="e41b4fb8-0dcf-4290-8845-0cf1340054e9" providerId="ADAL" clId="{12E2B4BB-3EBF-4AEA-AE5B-9CE411890CD5}" dt="2022-12-08T21:05:58.156" v="3652" actId="1076"/>
          <ac:cxnSpMkLst>
            <pc:docMk/>
            <pc:sldMk cId="2495075012" sldId="309"/>
            <ac:cxnSpMk id="15" creationId="{FF9EE25C-9316-47CE-8B67-2ADDCEA7CF48}"/>
          </ac:cxnSpMkLst>
        </pc:cxnChg>
        <pc:cxnChg chg="mod">
          <ac:chgData name="Lee, Meng-Chen" userId="e41b4fb8-0dcf-4290-8845-0cf1340054e9" providerId="ADAL" clId="{12E2B4BB-3EBF-4AEA-AE5B-9CE411890CD5}" dt="2022-12-08T21:05:58.156" v="3652" actId="1076"/>
          <ac:cxnSpMkLst>
            <pc:docMk/>
            <pc:sldMk cId="2495075012" sldId="309"/>
            <ac:cxnSpMk id="16" creationId="{888A9FD5-5D52-4A46-8880-2CDD4F51F9DC}"/>
          </ac:cxnSpMkLst>
        </pc:cxnChg>
        <pc:cxnChg chg="mod">
          <ac:chgData name="Lee, Meng-Chen" userId="e41b4fb8-0dcf-4290-8845-0cf1340054e9" providerId="ADAL" clId="{12E2B4BB-3EBF-4AEA-AE5B-9CE411890CD5}" dt="2022-12-08T21:05:58.156" v="3652" actId="1076"/>
          <ac:cxnSpMkLst>
            <pc:docMk/>
            <pc:sldMk cId="2495075012" sldId="309"/>
            <ac:cxnSpMk id="17" creationId="{8BFB07FF-7FD7-4E85-B1AD-1B78A61F4074}"/>
          </ac:cxnSpMkLst>
        </pc:cxnChg>
        <pc:cxnChg chg="mod">
          <ac:chgData name="Lee, Meng-Chen" userId="e41b4fb8-0dcf-4290-8845-0cf1340054e9" providerId="ADAL" clId="{12E2B4BB-3EBF-4AEA-AE5B-9CE411890CD5}" dt="2022-12-08T21:05:58.156" v="3652" actId="1076"/>
          <ac:cxnSpMkLst>
            <pc:docMk/>
            <pc:sldMk cId="2495075012" sldId="309"/>
            <ac:cxnSpMk id="18" creationId="{E828FCAB-C704-4AFB-904E-CE6788339D33}"/>
          </ac:cxnSpMkLst>
        </pc:cxnChg>
        <pc:cxnChg chg="add del mod">
          <ac:chgData name="Lee, Meng-Chen" userId="e41b4fb8-0dcf-4290-8845-0cf1340054e9" providerId="ADAL" clId="{12E2B4BB-3EBF-4AEA-AE5B-9CE411890CD5}" dt="2022-12-08T21:05:58.156" v="3652" actId="1076"/>
          <ac:cxnSpMkLst>
            <pc:docMk/>
            <pc:sldMk cId="2495075012" sldId="309"/>
            <ac:cxnSpMk id="19" creationId="{124D7EC0-F598-4880-8857-D79269B80452}"/>
          </ac:cxnSpMkLst>
        </pc:cxnChg>
        <pc:cxnChg chg="add del mod">
          <ac:chgData name="Lee, Meng-Chen" userId="e41b4fb8-0dcf-4290-8845-0cf1340054e9" providerId="ADAL" clId="{12E2B4BB-3EBF-4AEA-AE5B-9CE411890CD5}" dt="2022-12-08T21:05:58.156" v="3652" actId="1076"/>
          <ac:cxnSpMkLst>
            <pc:docMk/>
            <pc:sldMk cId="2495075012" sldId="309"/>
            <ac:cxnSpMk id="23" creationId="{10FE3129-C7F4-42AF-9E5C-2CF57D16D397}"/>
          </ac:cxnSpMkLst>
        </pc:cxnChg>
        <pc:cxnChg chg="mod">
          <ac:chgData name="Lee, Meng-Chen" userId="e41b4fb8-0dcf-4290-8845-0cf1340054e9" providerId="ADAL" clId="{12E2B4BB-3EBF-4AEA-AE5B-9CE411890CD5}" dt="2022-12-08T21:05:58.156" v="3652" actId="1076"/>
          <ac:cxnSpMkLst>
            <pc:docMk/>
            <pc:sldMk cId="2495075012" sldId="309"/>
            <ac:cxnSpMk id="36" creationId="{3033F295-7FF6-4463-96B8-105E632690D4}"/>
          </ac:cxnSpMkLst>
        </pc:cxnChg>
        <pc:cxnChg chg="mod">
          <ac:chgData name="Lee, Meng-Chen" userId="e41b4fb8-0dcf-4290-8845-0cf1340054e9" providerId="ADAL" clId="{12E2B4BB-3EBF-4AEA-AE5B-9CE411890CD5}" dt="2022-12-08T21:05:58.156" v="3652" actId="1076"/>
          <ac:cxnSpMkLst>
            <pc:docMk/>
            <pc:sldMk cId="2495075012" sldId="309"/>
            <ac:cxnSpMk id="69" creationId="{416123E1-21A7-4928-98DF-25EE4DD015E7}"/>
          </ac:cxnSpMkLst>
        </pc:cxnChg>
        <pc:cxnChg chg="mod">
          <ac:chgData name="Lee, Meng-Chen" userId="e41b4fb8-0dcf-4290-8845-0cf1340054e9" providerId="ADAL" clId="{12E2B4BB-3EBF-4AEA-AE5B-9CE411890CD5}" dt="2022-12-08T21:05:58.156" v="3652" actId="1076"/>
          <ac:cxnSpMkLst>
            <pc:docMk/>
            <pc:sldMk cId="2495075012" sldId="309"/>
            <ac:cxnSpMk id="78" creationId="{4DC84E97-93EF-4B7D-858F-3686EC1C5EB7}"/>
          </ac:cxnSpMkLst>
        </pc:cxnChg>
        <pc:cxnChg chg="mod">
          <ac:chgData name="Lee, Meng-Chen" userId="e41b4fb8-0dcf-4290-8845-0cf1340054e9" providerId="ADAL" clId="{12E2B4BB-3EBF-4AEA-AE5B-9CE411890CD5}" dt="2022-12-08T21:05:58.156" v="3652" actId="1076"/>
          <ac:cxnSpMkLst>
            <pc:docMk/>
            <pc:sldMk cId="2495075012" sldId="309"/>
            <ac:cxnSpMk id="79" creationId="{734101F4-1634-4EAC-9006-B348F07214E1}"/>
          </ac:cxnSpMkLst>
        </pc:cxnChg>
        <pc:cxnChg chg="mod">
          <ac:chgData name="Lee, Meng-Chen" userId="e41b4fb8-0dcf-4290-8845-0cf1340054e9" providerId="ADAL" clId="{12E2B4BB-3EBF-4AEA-AE5B-9CE411890CD5}" dt="2022-12-08T21:05:58.156" v="3652" actId="1076"/>
          <ac:cxnSpMkLst>
            <pc:docMk/>
            <pc:sldMk cId="2495075012" sldId="309"/>
            <ac:cxnSpMk id="82" creationId="{8951F249-A043-474F-8CC8-DE8A731F3031}"/>
          </ac:cxnSpMkLst>
        </pc:cxnChg>
        <pc:cxnChg chg="mod">
          <ac:chgData name="Lee, Meng-Chen" userId="e41b4fb8-0dcf-4290-8845-0cf1340054e9" providerId="ADAL" clId="{12E2B4BB-3EBF-4AEA-AE5B-9CE411890CD5}" dt="2022-12-08T21:05:58.156" v="3652" actId="1076"/>
          <ac:cxnSpMkLst>
            <pc:docMk/>
            <pc:sldMk cId="2495075012" sldId="309"/>
            <ac:cxnSpMk id="84" creationId="{43281D16-1BEC-4490-B53D-A867AEB17957}"/>
          </ac:cxnSpMkLst>
        </pc:cxnChg>
      </pc:sldChg>
    </pc:docChg>
  </pc:docChgLst>
  <pc:docChgLst>
    <pc:chgData name="Jiechang Guo" userId="de906c4c-321b-45b7-95a8-e22935b06321" providerId="ADAL" clId="{8400197C-7FEE-4604-8AF5-7DD93047000E}"/>
    <pc:docChg chg="undo custSel addSld delSld modSld">
      <pc:chgData name="Jiechang Guo" userId="de906c4c-321b-45b7-95a8-e22935b06321" providerId="ADAL" clId="{8400197C-7FEE-4604-8AF5-7DD93047000E}" dt="2023-02-25T05:53:25.706" v="67" actId="20577"/>
      <pc:docMkLst>
        <pc:docMk/>
      </pc:docMkLst>
      <pc:sldChg chg="addSp modSp mod">
        <pc:chgData name="Jiechang Guo" userId="de906c4c-321b-45b7-95a8-e22935b06321" providerId="ADAL" clId="{8400197C-7FEE-4604-8AF5-7DD93047000E}" dt="2023-02-25T05:53:25.706" v="67" actId="20577"/>
        <pc:sldMkLst>
          <pc:docMk/>
          <pc:sldMk cId="162862916" sldId="292"/>
        </pc:sldMkLst>
        <pc:spChg chg="add mod">
          <ac:chgData name="Jiechang Guo" userId="de906c4c-321b-45b7-95a8-e22935b06321" providerId="ADAL" clId="{8400197C-7FEE-4604-8AF5-7DD93047000E}" dt="2023-02-25T05:53:25.706" v="67" actId="20577"/>
          <ac:spMkLst>
            <pc:docMk/>
            <pc:sldMk cId="162862916" sldId="292"/>
            <ac:spMk id="6" creationId="{030031CA-516D-C6D0-603A-B15990BBC8ED}"/>
          </ac:spMkLst>
        </pc:spChg>
      </pc:sldChg>
      <pc:sldChg chg="modSp add del mod">
        <pc:chgData name="Jiechang Guo" userId="de906c4c-321b-45b7-95a8-e22935b06321" providerId="ADAL" clId="{8400197C-7FEE-4604-8AF5-7DD93047000E}" dt="2023-02-25T05:50:32.302" v="33" actId="1076"/>
        <pc:sldMkLst>
          <pc:docMk/>
          <pc:sldMk cId="3311529998" sldId="314"/>
        </pc:sldMkLst>
        <pc:picChg chg="mod">
          <ac:chgData name="Jiechang Guo" userId="de906c4c-321b-45b7-95a8-e22935b06321" providerId="ADAL" clId="{8400197C-7FEE-4604-8AF5-7DD93047000E}" dt="2023-02-25T05:50:32.302" v="33" actId="1076"/>
          <ac:picMkLst>
            <pc:docMk/>
            <pc:sldMk cId="3311529998" sldId="314"/>
            <ac:picMk id="5" creationId="{DF9A26EA-ABAD-469E-A8FF-3000C15F77E0}"/>
          </ac:picMkLst>
        </pc:picChg>
      </pc:sldChg>
      <pc:sldChg chg="del">
        <pc:chgData name="Jiechang Guo" userId="de906c4c-321b-45b7-95a8-e22935b06321" providerId="ADAL" clId="{8400197C-7FEE-4604-8AF5-7DD93047000E}" dt="2023-02-25T05:48:03.355" v="29" actId="47"/>
        <pc:sldMkLst>
          <pc:docMk/>
          <pc:sldMk cId="1861392253" sldId="315"/>
        </pc:sldMkLst>
      </pc:sldChg>
      <pc:sldChg chg="modSp del mod">
        <pc:chgData name="Jiechang Guo" userId="de906c4c-321b-45b7-95a8-e22935b06321" providerId="ADAL" clId="{8400197C-7FEE-4604-8AF5-7DD93047000E}" dt="2023-02-25T05:48:00.598" v="28" actId="47"/>
        <pc:sldMkLst>
          <pc:docMk/>
          <pc:sldMk cId="410875778" sldId="316"/>
        </pc:sldMkLst>
        <pc:picChg chg="mod modCrop">
          <ac:chgData name="Jiechang Guo" userId="de906c4c-321b-45b7-95a8-e22935b06321" providerId="ADAL" clId="{8400197C-7FEE-4604-8AF5-7DD93047000E}" dt="2023-02-25T05:47:44.862" v="27"/>
          <ac:picMkLst>
            <pc:docMk/>
            <pc:sldMk cId="410875778" sldId="316"/>
            <ac:picMk id="5" creationId="{DF9A26EA-ABAD-469E-A8FF-3000C15F77E0}"/>
          </ac:picMkLst>
        </pc:picChg>
      </pc:sldChg>
      <pc:sldChg chg="modSp add mod">
        <pc:chgData name="Jiechang Guo" userId="de906c4c-321b-45b7-95a8-e22935b06321" providerId="ADAL" clId="{8400197C-7FEE-4604-8AF5-7DD93047000E}" dt="2023-02-25T05:50:47.330" v="36" actId="1076"/>
        <pc:sldMkLst>
          <pc:docMk/>
          <pc:sldMk cId="144485029" sldId="318"/>
        </pc:sldMkLst>
        <pc:picChg chg="mod">
          <ac:chgData name="Jiechang Guo" userId="de906c4c-321b-45b7-95a8-e22935b06321" providerId="ADAL" clId="{8400197C-7FEE-4604-8AF5-7DD93047000E}" dt="2023-02-25T05:50:47.330" v="36" actId="1076"/>
          <ac:picMkLst>
            <pc:docMk/>
            <pc:sldMk cId="144485029" sldId="318"/>
            <ac:picMk id="5" creationId="{DF9A26EA-ABAD-469E-A8FF-3000C15F77E0}"/>
          </ac:picMkLst>
        </pc:picChg>
      </pc:sldChg>
    </pc:docChg>
  </pc:docChgLst>
  <pc:docChgLst>
    <pc:chgData name="Lee, Meng-Chen" userId="e41b4fb8-0dcf-4290-8845-0cf1340054e9" providerId="ADAL" clId="{43EA776E-083F-4983-B449-AC864F428D23}"/>
    <pc:docChg chg="undo custSel addSld modSld sldOrd">
      <pc:chgData name="Lee, Meng-Chen" userId="e41b4fb8-0dcf-4290-8845-0cf1340054e9" providerId="ADAL" clId="{43EA776E-083F-4983-B449-AC864F428D23}" dt="2023-02-26T19:44:03.695" v="150" actId="1076"/>
      <pc:docMkLst>
        <pc:docMk/>
      </pc:docMkLst>
      <pc:sldChg chg="modSp mod">
        <pc:chgData name="Lee, Meng-Chen" userId="e41b4fb8-0dcf-4290-8845-0cf1340054e9" providerId="ADAL" clId="{43EA776E-083F-4983-B449-AC864F428D23}" dt="2023-02-24T19:12:13.379" v="27" actId="20577"/>
        <pc:sldMkLst>
          <pc:docMk/>
          <pc:sldMk cId="0" sldId="256"/>
        </pc:sldMkLst>
        <pc:spChg chg="mod">
          <ac:chgData name="Lee, Meng-Chen" userId="e41b4fb8-0dcf-4290-8845-0cf1340054e9" providerId="ADAL" clId="{43EA776E-083F-4983-B449-AC864F428D23}" dt="2023-02-24T19:07:42.490" v="25" actId="20577"/>
          <ac:spMkLst>
            <pc:docMk/>
            <pc:sldMk cId="0" sldId="256"/>
            <ac:spMk id="3" creationId="{00000000-0000-0000-0000-000000000000}"/>
          </ac:spMkLst>
        </pc:spChg>
        <pc:spChg chg="mod">
          <ac:chgData name="Lee, Meng-Chen" userId="e41b4fb8-0dcf-4290-8845-0cf1340054e9" providerId="ADAL" clId="{43EA776E-083F-4983-B449-AC864F428D23}" dt="2023-02-24T19:12:13.379" v="27" actId="20577"/>
          <ac:spMkLst>
            <pc:docMk/>
            <pc:sldMk cId="0" sldId="256"/>
            <ac:spMk id="5" creationId="{6A64D498-A416-420A-BC0C-B9BC78EA0B5B}"/>
          </ac:spMkLst>
        </pc:spChg>
      </pc:sldChg>
      <pc:sldChg chg="modSp mod">
        <pc:chgData name="Lee, Meng-Chen" userId="e41b4fb8-0dcf-4290-8845-0cf1340054e9" providerId="ADAL" clId="{43EA776E-083F-4983-B449-AC864F428D23}" dt="2023-02-24T19:31:56.975" v="28" actId="20577"/>
        <pc:sldMkLst>
          <pc:docMk/>
          <pc:sldMk cId="0" sldId="257"/>
        </pc:sldMkLst>
        <pc:spChg chg="mod">
          <ac:chgData name="Lee, Meng-Chen" userId="e41b4fb8-0dcf-4290-8845-0cf1340054e9" providerId="ADAL" clId="{43EA776E-083F-4983-B449-AC864F428D23}" dt="2023-02-24T19:31:56.975" v="28" actId="20577"/>
          <ac:spMkLst>
            <pc:docMk/>
            <pc:sldMk cId="0" sldId="257"/>
            <ac:spMk id="3" creationId="{00000000-0000-0000-0000-000000000000}"/>
          </ac:spMkLst>
        </pc:spChg>
      </pc:sldChg>
      <pc:sldChg chg="addSp delSp modSp mod modNotesTx">
        <pc:chgData name="Lee, Meng-Chen" userId="e41b4fb8-0dcf-4290-8845-0cf1340054e9" providerId="ADAL" clId="{43EA776E-083F-4983-B449-AC864F428D23}" dt="2023-02-24T19:46:53.242" v="65" actId="14100"/>
        <pc:sldMkLst>
          <pc:docMk/>
          <pc:sldMk cId="0" sldId="258"/>
        </pc:sldMkLst>
        <pc:spChg chg="add mod">
          <ac:chgData name="Lee, Meng-Chen" userId="e41b4fb8-0dcf-4290-8845-0cf1340054e9" providerId="ADAL" clId="{43EA776E-083F-4983-B449-AC864F428D23}" dt="2023-02-24T19:46:53.242" v="65" actId="14100"/>
          <ac:spMkLst>
            <pc:docMk/>
            <pc:sldMk cId="0" sldId="258"/>
            <ac:spMk id="8" creationId="{C8E82419-5A20-77B4-4A67-15273B992C51}"/>
          </ac:spMkLst>
        </pc:spChg>
        <pc:graphicFrameChg chg="add del mod modGraphic">
          <ac:chgData name="Lee, Meng-Chen" userId="e41b4fb8-0dcf-4290-8845-0cf1340054e9" providerId="ADAL" clId="{43EA776E-083F-4983-B449-AC864F428D23}" dt="2023-02-24T19:42:52.532" v="39" actId="478"/>
          <ac:graphicFrameMkLst>
            <pc:docMk/>
            <pc:sldMk cId="0" sldId="258"/>
            <ac:graphicFrameMk id="6" creationId="{ED0BE30A-84B3-5C11-49F1-5CA869A25B3C}"/>
          </ac:graphicFrameMkLst>
        </pc:graphicFrameChg>
        <pc:graphicFrameChg chg="add del mod modGraphic">
          <ac:chgData name="Lee, Meng-Chen" userId="e41b4fb8-0dcf-4290-8845-0cf1340054e9" providerId="ADAL" clId="{43EA776E-083F-4983-B449-AC864F428D23}" dt="2023-02-24T19:44:03.046" v="51" actId="478"/>
          <ac:graphicFrameMkLst>
            <pc:docMk/>
            <pc:sldMk cId="0" sldId="258"/>
            <ac:graphicFrameMk id="7" creationId="{20AAC5A0-0A0B-2771-FA5F-2CAD3555E5FC}"/>
          </ac:graphicFrameMkLst>
        </pc:graphicFrameChg>
        <pc:graphicFrameChg chg="add del modGraphic">
          <ac:chgData name="Lee, Meng-Chen" userId="e41b4fb8-0dcf-4290-8845-0cf1340054e9" providerId="ADAL" clId="{43EA776E-083F-4983-B449-AC864F428D23}" dt="2023-02-24T19:43:48.142" v="42" actId="478"/>
          <ac:graphicFrameMkLst>
            <pc:docMk/>
            <pc:sldMk cId="0" sldId="258"/>
            <ac:graphicFrameMk id="8" creationId="{888631E8-BE26-D40B-FA0B-E525B20BAB98}"/>
          </ac:graphicFrameMkLst>
        </pc:graphicFrameChg>
        <pc:graphicFrameChg chg="add mod modGraphic">
          <ac:chgData name="Lee, Meng-Chen" userId="e41b4fb8-0dcf-4290-8845-0cf1340054e9" providerId="ADAL" clId="{43EA776E-083F-4983-B449-AC864F428D23}" dt="2023-02-24T19:44:54.057" v="55" actId="1076"/>
          <ac:graphicFrameMkLst>
            <pc:docMk/>
            <pc:sldMk cId="0" sldId="258"/>
            <ac:graphicFrameMk id="9" creationId="{FE2B5E83-3FE0-26DE-CC5F-8BAF47CC8A08}"/>
          </ac:graphicFrameMkLst>
        </pc:graphicFrameChg>
        <pc:graphicFrameChg chg="add mod modGraphic">
          <ac:chgData name="Lee, Meng-Chen" userId="e41b4fb8-0dcf-4290-8845-0cf1340054e9" providerId="ADAL" clId="{43EA776E-083F-4983-B449-AC864F428D23}" dt="2023-02-24T19:44:48.449" v="54" actId="1076"/>
          <ac:graphicFrameMkLst>
            <pc:docMk/>
            <pc:sldMk cId="0" sldId="258"/>
            <ac:graphicFrameMk id="10" creationId="{D14F616F-5E3D-A3F3-5264-84DEA23147D2}"/>
          </ac:graphicFrameMkLst>
        </pc:graphicFrameChg>
        <pc:graphicFrameChg chg="mod">
          <ac:chgData name="Lee, Meng-Chen" userId="e41b4fb8-0dcf-4290-8845-0cf1340054e9" providerId="ADAL" clId="{43EA776E-083F-4983-B449-AC864F428D23}" dt="2023-02-24T19:46:10.130" v="60"/>
          <ac:graphicFrameMkLst>
            <pc:docMk/>
            <pc:sldMk cId="0" sldId="258"/>
            <ac:graphicFrameMk id="343" creationId="{4D07F597-B883-71EF-BFD7-968A313FBB94}"/>
          </ac:graphicFrameMkLst>
        </pc:graphicFrameChg>
        <pc:picChg chg="add mod">
          <ac:chgData name="Lee, Meng-Chen" userId="e41b4fb8-0dcf-4290-8845-0cf1340054e9" providerId="ADAL" clId="{43EA776E-083F-4983-B449-AC864F428D23}" dt="2023-02-24T19:46:53.242" v="65" actId="14100"/>
          <ac:picMkLst>
            <pc:docMk/>
            <pc:sldMk cId="0" sldId="258"/>
            <ac:picMk id="7" creationId="{2B990C8C-8CC7-5023-6CA2-52CCC1E539AC}"/>
          </ac:picMkLst>
        </pc:picChg>
        <pc:picChg chg="add del mod">
          <ac:chgData name="Lee, Meng-Chen" userId="e41b4fb8-0dcf-4290-8845-0cf1340054e9" providerId="ADAL" clId="{43EA776E-083F-4983-B449-AC864F428D23}" dt="2023-02-24T19:45:20.519" v="59" actId="478"/>
          <ac:picMkLst>
            <pc:docMk/>
            <pc:sldMk cId="0" sldId="258"/>
            <ac:picMk id="12" creationId="{1307E418-E8E7-5E75-93AE-3AC9F453D18F}"/>
          </ac:picMkLst>
        </pc:picChg>
      </pc:sldChg>
      <pc:sldChg chg="addSp delSp modSp mod modAnim">
        <pc:chgData name="Lee, Meng-Chen" userId="e41b4fb8-0dcf-4290-8845-0cf1340054e9" providerId="ADAL" clId="{43EA776E-083F-4983-B449-AC864F428D23}" dt="2023-02-24T21:42:00.804" v="113" actId="478"/>
        <pc:sldMkLst>
          <pc:docMk/>
          <pc:sldMk cId="1361182289" sldId="296"/>
        </pc:sldMkLst>
        <pc:spChg chg="del">
          <ac:chgData name="Lee, Meng-Chen" userId="e41b4fb8-0dcf-4290-8845-0cf1340054e9" providerId="ADAL" clId="{43EA776E-083F-4983-B449-AC864F428D23}" dt="2023-02-24T20:07:39.735" v="68" actId="478"/>
          <ac:spMkLst>
            <pc:docMk/>
            <pc:sldMk cId="1361182289" sldId="296"/>
            <ac:spMk id="4" creationId="{90D1CBE4-BEC9-4107-9C25-7101AD2E3BF2}"/>
          </ac:spMkLst>
        </pc:spChg>
        <pc:spChg chg="add mod">
          <ac:chgData name="Lee, Meng-Chen" userId="e41b4fb8-0dcf-4290-8845-0cf1340054e9" providerId="ADAL" clId="{43EA776E-083F-4983-B449-AC864F428D23}" dt="2023-02-24T20:13:49.953" v="111" actId="1076"/>
          <ac:spMkLst>
            <pc:docMk/>
            <pc:sldMk cId="1361182289" sldId="296"/>
            <ac:spMk id="5" creationId="{44F76E33-CC18-BE4D-4A9E-E8174BD6638B}"/>
          </ac:spMkLst>
        </pc:spChg>
        <pc:spChg chg="del">
          <ac:chgData name="Lee, Meng-Chen" userId="e41b4fb8-0dcf-4290-8845-0cf1340054e9" providerId="ADAL" clId="{43EA776E-083F-4983-B449-AC864F428D23}" dt="2023-02-24T20:07:41.007" v="69" actId="478"/>
          <ac:spMkLst>
            <pc:docMk/>
            <pc:sldMk cId="1361182289" sldId="296"/>
            <ac:spMk id="12" creationId="{CDA82B95-63A3-4924-886D-9460B0D19CD9}"/>
          </ac:spMkLst>
        </pc:spChg>
        <pc:picChg chg="add del mod">
          <ac:chgData name="Lee, Meng-Chen" userId="e41b4fb8-0dcf-4290-8845-0cf1340054e9" providerId="ADAL" clId="{43EA776E-083F-4983-B449-AC864F428D23}" dt="2023-02-24T21:42:00.804" v="113" actId="478"/>
          <ac:picMkLst>
            <pc:docMk/>
            <pc:sldMk cId="1361182289" sldId="296"/>
            <ac:picMk id="1026" creationId="{7702A705-8459-0686-C342-62B4D63E77FB}"/>
          </ac:picMkLst>
        </pc:picChg>
        <pc:picChg chg="add mod">
          <ac:chgData name="Lee, Meng-Chen" userId="e41b4fb8-0dcf-4290-8845-0cf1340054e9" providerId="ADAL" clId="{43EA776E-083F-4983-B449-AC864F428D23}" dt="2023-02-24T20:10:23.649" v="89" actId="1076"/>
          <ac:picMkLst>
            <pc:docMk/>
            <pc:sldMk cId="1361182289" sldId="296"/>
            <ac:picMk id="1028" creationId="{A47C0E5D-535F-F604-BC58-8686B2E86CD2}"/>
          </ac:picMkLst>
        </pc:picChg>
        <pc:picChg chg="del">
          <ac:chgData name="Lee, Meng-Chen" userId="e41b4fb8-0dcf-4290-8845-0cf1340054e9" providerId="ADAL" clId="{43EA776E-083F-4983-B449-AC864F428D23}" dt="2023-02-24T20:07:37.390" v="66" actId="478"/>
          <ac:picMkLst>
            <pc:docMk/>
            <pc:sldMk cId="1361182289" sldId="296"/>
            <ac:picMk id="1029" creationId="{119B8DEA-63FA-4367-BB0F-5632C18605F2}"/>
          </ac:picMkLst>
        </pc:picChg>
        <pc:picChg chg="del">
          <ac:chgData name="Lee, Meng-Chen" userId="e41b4fb8-0dcf-4290-8845-0cf1340054e9" providerId="ADAL" clId="{43EA776E-083F-4983-B449-AC864F428D23}" dt="2023-02-24T20:07:37.674" v="67" actId="478"/>
          <ac:picMkLst>
            <pc:docMk/>
            <pc:sldMk cId="1361182289" sldId="296"/>
            <ac:picMk id="1031" creationId="{0B89219D-0B91-4F35-8B26-0E5491AB1A9D}"/>
          </ac:picMkLst>
        </pc:picChg>
      </pc:sldChg>
      <pc:sldChg chg="ord">
        <pc:chgData name="Lee, Meng-Chen" userId="e41b4fb8-0dcf-4290-8845-0cf1340054e9" providerId="ADAL" clId="{43EA776E-083F-4983-B449-AC864F428D23}" dt="2023-02-24T23:53:06.586" v="141"/>
        <pc:sldMkLst>
          <pc:docMk/>
          <pc:sldMk cId="2787174366" sldId="306"/>
        </pc:sldMkLst>
      </pc:sldChg>
      <pc:sldChg chg="modSp mod">
        <pc:chgData name="Lee, Meng-Chen" userId="e41b4fb8-0dcf-4290-8845-0cf1340054e9" providerId="ADAL" clId="{43EA776E-083F-4983-B449-AC864F428D23}" dt="2023-02-24T22:29:51.459" v="117" actId="113"/>
        <pc:sldMkLst>
          <pc:docMk/>
          <pc:sldMk cId="1535748879" sldId="310"/>
        </pc:sldMkLst>
        <pc:graphicFrameChg chg="modGraphic">
          <ac:chgData name="Lee, Meng-Chen" userId="e41b4fb8-0dcf-4290-8845-0cf1340054e9" providerId="ADAL" clId="{43EA776E-083F-4983-B449-AC864F428D23}" dt="2023-02-24T22:29:51.459" v="117" actId="113"/>
          <ac:graphicFrameMkLst>
            <pc:docMk/>
            <pc:sldMk cId="1535748879" sldId="310"/>
            <ac:graphicFrameMk id="3" creationId="{6ABE5B1D-F848-6C36-39FA-E94F3E1BD235}"/>
          </ac:graphicFrameMkLst>
        </pc:graphicFrameChg>
      </pc:sldChg>
      <pc:sldChg chg="delSp add modAnim">
        <pc:chgData name="Lee, Meng-Chen" userId="e41b4fb8-0dcf-4290-8845-0cf1340054e9" providerId="ADAL" clId="{43EA776E-083F-4983-B449-AC864F428D23}" dt="2023-02-24T21:42:09.249" v="116"/>
        <pc:sldMkLst>
          <pc:docMk/>
          <pc:sldMk cId="3459087020" sldId="313"/>
        </pc:sldMkLst>
        <pc:picChg chg="del">
          <ac:chgData name="Lee, Meng-Chen" userId="e41b4fb8-0dcf-4290-8845-0cf1340054e9" providerId="ADAL" clId="{43EA776E-083F-4983-B449-AC864F428D23}" dt="2023-02-24T21:42:03.235" v="114" actId="478"/>
          <ac:picMkLst>
            <pc:docMk/>
            <pc:sldMk cId="3459087020" sldId="313"/>
            <ac:picMk id="1028" creationId="{A47C0E5D-535F-F604-BC58-8686B2E86CD2}"/>
          </ac:picMkLst>
        </pc:picChg>
      </pc:sldChg>
      <pc:sldChg chg="addSp delSp modSp mod">
        <pc:chgData name="Lee, Meng-Chen" userId="e41b4fb8-0dcf-4290-8845-0cf1340054e9" providerId="ADAL" clId="{43EA776E-083F-4983-B449-AC864F428D23}" dt="2023-02-24T23:46:29.740" v="125" actId="478"/>
        <pc:sldMkLst>
          <pc:docMk/>
          <pc:sldMk cId="3311529998" sldId="314"/>
        </pc:sldMkLst>
        <pc:picChg chg="add del mod">
          <ac:chgData name="Lee, Meng-Chen" userId="e41b4fb8-0dcf-4290-8845-0cf1340054e9" providerId="ADAL" clId="{43EA776E-083F-4983-B449-AC864F428D23}" dt="2023-02-24T23:46:29.740" v="125" actId="478"/>
          <ac:picMkLst>
            <pc:docMk/>
            <pc:sldMk cId="3311529998" sldId="314"/>
            <ac:picMk id="3" creationId="{461D4A9B-9117-F3E9-64D0-264382378953}"/>
          </ac:picMkLst>
        </pc:picChg>
      </pc:sldChg>
      <pc:sldChg chg="modSp mod">
        <pc:chgData name="Lee, Meng-Chen" userId="e41b4fb8-0dcf-4290-8845-0cf1340054e9" providerId="ADAL" clId="{43EA776E-083F-4983-B449-AC864F428D23}" dt="2023-02-24T23:43:33.721" v="123" actId="1076"/>
        <pc:sldMkLst>
          <pc:docMk/>
          <pc:sldMk cId="1861392253" sldId="315"/>
        </pc:sldMkLst>
        <pc:picChg chg="mod">
          <ac:chgData name="Lee, Meng-Chen" userId="e41b4fb8-0dcf-4290-8845-0cf1340054e9" providerId="ADAL" clId="{43EA776E-083F-4983-B449-AC864F428D23}" dt="2023-02-24T23:43:33.721" v="123" actId="1076"/>
          <ac:picMkLst>
            <pc:docMk/>
            <pc:sldMk cId="1861392253" sldId="315"/>
            <ac:picMk id="5" creationId="{DF9A26EA-ABAD-469E-A8FF-3000C15F77E0}"/>
          </ac:picMkLst>
        </pc:picChg>
      </pc:sldChg>
      <pc:sldChg chg="modSp mod">
        <pc:chgData name="Lee, Meng-Chen" userId="e41b4fb8-0dcf-4290-8845-0cf1340054e9" providerId="ADAL" clId="{43EA776E-083F-4983-B449-AC864F428D23}" dt="2023-02-24T23:47:53.737" v="139" actId="1076"/>
        <pc:sldMkLst>
          <pc:docMk/>
          <pc:sldMk cId="410875778" sldId="316"/>
        </pc:sldMkLst>
        <pc:picChg chg="mod">
          <ac:chgData name="Lee, Meng-Chen" userId="e41b4fb8-0dcf-4290-8845-0cf1340054e9" providerId="ADAL" clId="{43EA776E-083F-4983-B449-AC864F428D23}" dt="2023-02-24T23:47:53.737" v="139" actId="1076"/>
          <ac:picMkLst>
            <pc:docMk/>
            <pc:sldMk cId="410875778" sldId="316"/>
            <ac:picMk id="5" creationId="{DF9A26EA-ABAD-469E-A8FF-3000C15F77E0}"/>
          </ac:picMkLst>
        </pc:picChg>
      </pc:sldChg>
      <pc:sldChg chg="addSp modSp add mod">
        <pc:chgData name="Lee, Meng-Chen" userId="e41b4fb8-0dcf-4290-8845-0cf1340054e9" providerId="ADAL" clId="{43EA776E-083F-4983-B449-AC864F428D23}" dt="2023-02-24T23:47:38.651" v="138" actId="207"/>
        <pc:sldMkLst>
          <pc:docMk/>
          <pc:sldMk cId="1878817641" sldId="317"/>
        </pc:sldMkLst>
        <pc:spChg chg="add mod">
          <ac:chgData name="Lee, Meng-Chen" userId="e41b4fb8-0dcf-4290-8845-0cf1340054e9" providerId="ADAL" clId="{43EA776E-083F-4983-B449-AC864F428D23}" dt="2023-02-24T23:47:38.651" v="138" actId="207"/>
          <ac:spMkLst>
            <pc:docMk/>
            <pc:sldMk cId="1878817641" sldId="317"/>
            <ac:spMk id="3" creationId="{E27D0F2F-3811-AAB5-4920-5961E1065310}"/>
          </ac:spMkLst>
        </pc:spChg>
        <pc:picChg chg="mod modCrop">
          <ac:chgData name="Lee, Meng-Chen" userId="e41b4fb8-0dcf-4290-8845-0cf1340054e9" providerId="ADAL" clId="{43EA776E-083F-4983-B449-AC864F428D23}" dt="2023-02-24T23:47:19.058" v="135" actId="1076"/>
          <ac:picMkLst>
            <pc:docMk/>
            <pc:sldMk cId="1878817641" sldId="317"/>
            <ac:picMk id="5" creationId="{DF9A26EA-ABAD-469E-A8FF-3000C15F77E0}"/>
          </ac:picMkLst>
        </pc:picChg>
      </pc:sldChg>
      <pc:sldChg chg="addSp delSp modSp mod">
        <pc:chgData name="Lee, Meng-Chen" userId="e41b4fb8-0dcf-4290-8845-0cf1340054e9" providerId="ADAL" clId="{43EA776E-083F-4983-B449-AC864F428D23}" dt="2023-02-26T19:44:03.695" v="150" actId="1076"/>
        <pc:sldMkLst>
          <pc:docMk/>
          <pc:sldMk cId="242849896" sldId="320"/>
        </pc:sldMkLst>
        <pc:spChg chg="add mod">
          <ac:chgData name="Lee, Meng-Chen" userId="e41b4fb8-0dcf-4290-8845-0cf1340054e9" providerId="ADAL" clId="{43EA776E-083F-4983-B449-AC864F428D23}" dt="2023-02-26T19:44:03.695" v="150" actId="1076"/>
          <ac:spMkLst>
            <pc:docMk/>
            <pc:sldMk cId="242849896" sldId="320"/>
            <ac:spMk id="6" creationId="{F6E0DA97-02ED-5214-8348-63902F03634E}"/>
          </ac:spMkLst>
        </pc:spChg>
        <pc:spChg chg="del">
          <ac:chgData name="Lee, Meng-Chen" userId="e41b4fb8-0dcf-4290-8845-0cf1340054e9" providerId="ADAL" clId="{43EA776E-083F-4983-B449-AC864F428D23}" dt="2023-02-26T19:43:59.505" v="148" actId="478"/>
          <ac:spMkLst>
            <pc:docMk/>
            <pc:sldMk cId="242849896" sldId="320"/>
            <ac:spMk id="7" creationId="{1CE50C4A-D3C4-FB52-E6B0-6827DE46A96A}"/>
          </ac:spMkLst>
        </pc:spChg>
        <pc:picChg chg="add mod">
          <ac:chgData name="Lee, Meng-Chen" userId="e41b4fb8-0dcf-4290-8845-0cf1340054e9" providerId="ADAL" clId="{43EA776E-083F-4983-B449-AC864F428D23}" dt="2023-02-26T19:43:50.091" v="147" actId="1076"/>
          <ac:picMkLst>
            <pc:docMk/>
            <pc:sldMk cId="242849896" sldId="320"/>
            <ac:picMk id="4" creationId="{FA4AD8E0-8A40-1015-9660-E0E3406663BD}"/>
          </ac:picMkLst>
        </pc:picChg>
      </pc:sldChg>
    </pc:docChg>
  </pc:docChgLst>
  <pc:docChgLst>
    <pc:chgData name="Lee, Meng-Chen" userId="e41b4fb8-0dcf-4290-8845-0cf1340054e9" providerId="ADAL" clId="{1FBAEDD2-7734-492A-9163-7B301C3C6404}"/>
    <pc:docChg chg="undo custSel addSld delSld modSld">
      <pc:chgData name="Lee, Meng-Chen" userId="e41b4fb8-0dcf-4290-8845-0cf1340054e9" providerId="ADAL" clId="{1FBAEDD2-7734-492A-9163-7B301C3C6404}" dt="2022-11-29T18:06:56.500" v="473" actId="47"/>
      <pc:docMkLst>
        <pc:docMk/>
      </pc:docMkLst>
      <pc:sldChg chg="modSp mod">
        <pc:chgData name="Lee, Meng-Chen" userId="e41b4fb8-0dcf-4290-8845-0cf1340054e9" providerId="ADAL" clId="{1FBAEDD2-7734-492A-9163-7B301C3C6404}" dt="2022-11-29T17:54:27.282" v="252" actId="20577"/>
        <pc:sldMkLst>
          <pc:docMk/>
          <pc:sldMk cId="0" sldId="257"/>
        </pc:sldMkLst>
        <pc:spChg chg="mod">
          <ac:chgData name="Lee, Meng-Chen" userId="e41b4fb8-0dcf-4290-8845-0cf1340054e9" providerId="ADAL" clId="{1FBAEDD2-7734-492A-9163-7B301C3C6404}" dt="2022-11-29T17:54:27.282" v="252" actId="20577"/>
          <ac:spMkLst>
            <pc:docMk/>
            <pc:sldMk cId="0" sldId="257"/>
            <ac:spMk id="3" creationId="{00000000-0000-0000-0000-000000000000}"/>
          </ac:spMkLst>
        </pc:spChg>
      </pc:sldChg>
      <pc:sldChg chg="modSp mod">
        <pc:chgData name="Lee, Meng-Chen" userId="e41b4fb8-0dcf-4290-8845-0cf1340054e9" providerId="ADAL" clId="{1FBAEDD2-7734-492A-9163-7B301C3C6404}" dt="2022-11-29T17:57:20.047" v="420"/>
        <pc:sldMkLst>
          <pc:docMk/>
          <pc:sldMk cId="0" sldId="258"/>
        </pc:sldMkLst>
        <pc:spChg chg="mod">
          <ac:chgData name="Lee, Meng-Chen" userId="e41b4fb8-0dcf-4290-8845-0cf1340054e9" providerId="ADAL" clId="{1FBAEDD2-7734-492A-9163-7B301C3C6404}" dt="2022-11-29T17:57:20.047" v="420"/>
          <ac:spMkLst>
            <pc:docMk/>
            <pc:sldMk cId="0" sldId="258"/>
            <ac:spMk id="17" creationId="{5DE3E749-0160-4151-8B0B-7B9E8724F571}"/>
          </ac:spMkLst>
        </pc:spChg>
      </pc:sldChg>
      <pc:sldChg chg="addSp delSp modSp mod">
        <pc:chgData name="Lee, Meng-Chen" userId="e41b4fb8-0dcf-4290-8845-0cf1340054e9" providerId="ADAL" clId="{1FBAEDD2-7734-492A-9163-7B301C3C6404}" dt="2022-11-29T17:59:30.564" v="424" actId="22"/>
        <pc:sldMkLst>
          <pc:docMk/>
          <pc:sldMk cId="0" sldId="261"/>
        </pc:sldMkLst>
        <pc:spChg chg="add del mod">
          <ac:chgData name="Lee, Meng-Chen" userId="e41b4fb8-0dcf-4290-8845-0cf1340054e9" providerId="ADAL" clId="{1FBAEDD2-7734-492A-9163-7B301C3C6404}" dt="2022-11-29T17:59:30.564" v="424" actId="22"/>
          <ac:spMkLst>
            <pc:docMk/>
            <pc:sldMk cId="0" sldId="261"/>
            <ac:spMk id="6" creationId="{18E91893-448C-44C0-A487-30A9FC2AC59D}"/>
          </ac:spMkLst>
        </pc:spChg>
      </pc:sldChg>
      <pc:sldChg chg="addSp delSp modSp mod">
        <pc:chgData name="Lee, Meng-Chen" userId="e41b4fb8-0dcf-4290-8845-0cf1340054e9" providerId="ADAL" clId="{1FBAEDD2-7734-492A-9163-7B301C3C6404}" dt="2022-11-29T17:50:43.601" v="79" actId="1076"/>
        <pc:sldMkLst>
          <pc:docMk/>
          <pc:sldMk cId="1361182289" sldId="296"/>
        </pc:sldMkLst>
        <pc:spChg chg="add mod">
          <ac:chgData name="Lee, Meng-Chen" userId="e41b4fb8-0dcf-4290-8845-0cf1340054e9" providerId="ADAL" clId="{1FBAEDD2-7734-492A-9163-7B301C3C6404}" dt="2022-11-29T17:50:43.601" v="79" actId="1076"/>
          <ac:spMkLst>
            <pc:docMk/>
            <pc:sldMk cId="1361182289" sldId="296"/>
            <ac:spMk id="4" creationId="{90D1CBE4-BEC9-4107-9C25-7101AD2E3BF2}"/>
          </ac:spMkLst>
        </pc:spChg>
        <pc:spChg chg="del">
          <ac:chgData name="Lee, Meng-Chen" userId="e41b4fb8-0dcf-4290-8845-0cf1340054e9" providerId="ADAL" clId="{1FBAEDD2-7734-492A-9163-7B301C3C6404}" dt="2022-11-29T17:50:16.361" v="34" actId="478"/>
          <ac:spMkLst>
            <pc:docMk/>
            <pc:sldMk cId="1361182289" sldId="296"/>
            <ac:spMk id="7" creationId="{C8DF568E-383E-436E-B9DE-47481E3F9F7B}"/>
          </ac:spMkLst>
        </pc:spChg>
        <pc:spChg chg="add del">
          <ac:chgData name="Lee, Meng-Chen" userId="e41b4fb8-0dcf-4290-8845-0cf1340054e9" providerId="ADAL" clId="{1FBAEDD2-7734-492A-9163-7B301C3C6404}" dt="2022-11-29T17:49:39.410" v="11" actId="478"/>
          <ac:spMkLst>
            <pc:docMk/>
            <pc:sldMk cId="1361182289" sldId="296"/>
            <ac:spMk id="8" creationId="{C0D7784F-E795-4C6A-B3FF-F55CBC65220A}"/>
          </ac:spMkLst>
        </pc:spChg>
        <pc:spChg chg="add mod">
          <ac:chgData name="Lee, Meng-Chen" userId="e41b4fb8-0dcf-4290-8845-0cf1340054e9" providerId="ADAL" clId="{1FBAEDD2-7734-492A-9163-7B301C3C6404}" dt="2022-11-29T17:50:41.345" v="78" actId="1076"/>
          <ac:spMkLst>
            <pc:docMk/>
            <pc:sldMk cId="1361182289" sldId="296"/>
            <ac:spMk id="12" creationId="{CDA82B95-63A3-4924-886D-9460B0D19CD9}"/>
          </ac:spMkLst>
        </pc:spChg>
        <pc:picChg chg="del">
          <ac:chgData name="Lee, Meng-Chen" userId="e41b4fb8-0dcf-4290-8845-0cf1340054e9" providerId="ADAL" clId="{1FBAEDD2-7734-492A-9163-7B301C3C6404}" dt="2022-11-29T17:49:19.824" v="1" actId="478"/>
          <ac:picMkLst>
            <pc:docMk/>
            <pc:sldMk cId="1361182289" sldId="296"/>
            <ac:picMk id="6" creationId="{92C5C46F-D432-4A5D-AA18-AB1E25AA7472}"/>
          </ac:picMkLst>
        </pc:picChg>
        <pc:picChg chg="add del mod">
          <ac:chgData name="Lee, Meng-Chen" userId="e41b4fb8-0dcf-4290-8845-0cf1340054e9" providerId="ADAL" clId="{1FBAEDD2-7734-492A-9163-7B301C3C6404}" dt="2022-11-29T17:49:30.700" v="9"/>
          <ac:picMkLst>
            <pc:docMk/>
            <pc:sldMk cId="1361182289" sldId="296"/>
            <ac:picMk id="1026" creationId="{CBC46070-63B0-4E38-85AE-0234F627A47D}"/>
          </ac:picMkLst>
        </pc:picChg>
        <pc:picChg chg="add del mod">
          <ac:chgData name="Lee, Meng-Chen" userId="e41b4fb8-0dcf-4290-8845-0cf1340054e9" providerId="ADAL" clId="{1FBAEDD2-7734-492A-9163-7B301C3C6404}" dt="2022-11-29T17:49:30.700" v="9"/>
          <ac:picMkLst>
            <pc:docMk/>
            <pc:sldMk cId="1361182289" sldId="296"/>
            <ac:picMk id="1027" creationId="{C5FAD592-A8E2-4842-A911-4ABC85020085}"/>
          </ac:picMkLst>
        </pc:picChg>
        <pc:picChg chg="add mod">
          <ac:chgData name="Lee, Meng-Chen" userId="e41b4fb8-0dcf-4290-8845-0cf1340054e9" providerId="ADAL" clId="{1FBAEDD2-7734-492A-9163-7B301C3C6404}" dt="2022-11-29T17:50:09.681" v="30" actId="1076"/>
          <ac:picMkLst>
            <pc:docMk/>
            <pc:sldMk cId="1361182289" sldId="296"/>
            <ac:picMk id="1029" creationId="{119B8DEA-63FA-4367-BB0F-5632C18605F2}"/>
          </ac:picMkLst>
        </pc:picChg>
        <pc:picChg chg="add mod">
          <ac:chgData name="Lee, Meng-Chen" userId="e41b4fb8-0dcf-4290-8845-0cf1340054e9" providerId="ADAL" clId="{1FBAEDD2-7734-492A-9163-7B301C3C6404}" dt="2022-11-29T17:50:13.760" v="33" actId="1076"/>
          <ac:picMkLst>
            <pc:docMk/>
            <pc:sldMk cId="1361182289" sldId="296"/>
            <ac:picMk id="1031" creationId="{0B89219D-0B91-4F35-8B26-0E5491AB1A9D}"/>
          </ac:picMkLst>
        </pc:picChg>
      </pc:sldChg>
      <pc:sldChg chg="addSp delSp modSp del mod">
        <pc:chgData name="Lee, Meng-Chen" userId="e41b4fb8-0dcf-4290-8845-0cf1340054e9" providerId="ADAL" clId="{1FBAEDD2-7734-492A-9163-7B301C3C6404}" dt="2022-11-29T18:06:56.500" v="473" actId="47"/>
        <pc:sldMkLst>
          <pc:docMk/>
          <pc:sldMk cId="213995459" sldId="297"/>
        </pc:sldMkLst>
        <pc:spChg chg="mod">
          <ac:chgData name="Lee, Meng-Chen" userId="e41b4fb8-0dcf-4290-8845-0cf1340054e9" providerId="ADAL" clId="{1FBAEDD2-7734-492A-9163-7B301C3C6404}" dt="2022-11-29T18:04:23.230" v="441" actId="20577"/>
          <ac:spMkLst>
            <pc:docMk/>
            <pc:sldMk cId="213995459" sldId="297"/>
            <ac:spMk id="2" creationId="{00000000-0000-0000-0000-000000000000}"/>
          </ac:spMkLst>
        </pc:spChg>
        <pc:spChg chg="add mod">
          <ac:chgData name="Lee, Meng-Chen" userId="e41b4fb8-0dcf-4290-8845-0cf1340054e9" providerId="ADAL" clId="{1FBAEDD2-7734-492A-9163-7B301C3C6404}" dt="2022-11-29T18:04:12.102" v="427"/>
          <ac:spMkLst>
            <pc:docMk/>
            <pc:sldMk cId="213995459" sldId="297"/>
            <ac:spMk id="6" creationId="{9D28824A-402A-48EA-B333-A95FEE0D81AB}"/>
          </ac:spMkLst>
        </pc:spChg>
        <pc:graphicFrameChg chg="add mod">
          <ac:chgData name="Lee, Meng-Chen" userId="e41b4fb8-0dcf-4290-8845-0cf1340054e9" providerId="ADAL" clId="{1FBAEDD2-7734-492A-9163-7B301C3C6404}" dt="2022-11-29T18:04:12.102" v="427"/>
          <ac:graphicFrameMkLst>
            <pc:docMk/>
            <pc:sldMk cId="213995459" sldId="297"/>
            <ac:graphicFrameMk id="3" creationId="{ACD9C23E-D4C4-494E-8C0F-A4DC7C3ADB96}"/>
          </ac:graphicFrameMkLst>
        </pc:graphicFrameChg>
        <pc:graphicFrameChg chg="add mod">
          <ac:chgData name="Lee, Meng-Chen" userId="e41b4fb8-0dcf-4290-8845-0cf1340054e9" providerId="ADAL" clId="{1FBAEDD2-7734-492A-9163-7B301C3C6404}" dt="2022-11-29T18:04:18.298" v="428" actId="1076"/>
          <ac:graphicFrameMkLst>
            <pc:docMk/>
            <pc:sldMk cId="213995459" sldId="297"/>
            <ac:graphicFrameMk id="4" creationId="{A7CACC89-D30A-48C3-AFA5-C27FB43A8EC5}"/>
          </ac:graphicFrameMkLst>
        </pc:graphicFrameChg>
        <pc:graphicFrameChg chg="del">
          <ac:chgData name="Lee, Meng-Chen" userId="e41b4fb8-0dcf-4290-8845-0cf1340054e9" providerId="ADAL" clId="{1FBAEDD2-7734-492A-9163-7B301C3C6404}" dt="2022-11-29T18:04:10.733" v="426" actId="478"/>
          <ac:graphicFrameMkLst>
            <pc:docMk/>
            <pc:sldMk cId="213995459" sldId="297"/>
            <ac:graphicFrameMk id="5" creationId="{E13FB716-7EDC-4952-911A-B0FC744DA87E}"/>
          </ac:graphicFrameMkLst>
        </pc:graphicFrameChg>
      </pc:sldChg>
      <pc:sldChg chg="add">
        <pc:chgData name="Lee, Meng-Chen" userId="e41b4fb8-0dcf-4290-8845-0cf1340054e9" providerId="ADAL" clId="{1FBAEDD2-7734-492A-9163-7B301C3C6404}" dt="2022-11-29T17:49:17.499" v="0" actId="2890"/>
        <pc:sldMkLst>
          <pc:docMk/>
          <pc:sldMk cId="2575959540" sldId="304"/>
        </pc:sldMkLst>
      </pc:sldChg>
      <pc:sldChg chg="addSp delSp modSp add mod">
        <pc:chgData name="Lee, Meng-Chen" userId="e41b4fb8-0dcf-4290-8845-0cf1340054e9" providerId="ADAL" clId="{1FBAEDD2-7734-492A-9163-7B301C3C6404}" dt="2022-11-29T17:51:22.833" v="114" actId="1076"/>
        <pc:sldMkLst>
          <pc:docMk/>
          <pc:sldMk cId="3492117994" sldId="305"/>
        </pc:sldMkLst>
        <pc:spChg chg="add mod">
          <ac:chgData name="Lee, Meng-Chen" userId="e41b4fb8-0dcf-4290-8845-0cf1340054e9" providerId="ADAL" clId="{1FBAEDD2-7734-492A-9163-7B301C3C6404}" dt="2022-11-29T17:51:22.833" v="114" actId="1076"/>
          <ac:spMkLst>
            <pc:docMk/>
            <pc:sldMk cId="3492117994" sldId="305"/>
            <ac:spMk id="3" creationId="{5EAE0B90-90D7-41DC-9D41-D9326119233A}"/>
          </ac:spMkLst>
        </pc:spChg>
        <pc:spChg chg="del">
          <ac:chgData name="Lee, Meng-Chen" userId="e41b4fb8-0dcf-4290-8845-0cf1340054e9" providerId="ADAL" clId="{1FBAEDD2-7734-492A-9163-7B301C3C6404}" dt="2022-11-29T17:50:58.073" v="84" actId="478"/>
          <ac:spMkLst>
            <pc:docMk/>
            <pc:sldMk cId="3492117994" sldId="305"/>
            <ac:spMk id="4" creationId="{90D1CBE4-BEC9-4107-9C25-7101AD2E3BF2}"/>
          </ac:spMkLst>
        </pc:spChg>
        <pc:spChg chg="del">
          <ac:chgData name="Lee, Meng-Chen" userId="e41b4fb8-0dcf-4290-8845-0cf1340054e9" providerId="ADAL" clId="{1FBAEDD2-7734-492A-9163-7B301C3C6404}" dt="2022-11-29T17:50:57.418" v="83" actId="478"/>
          <ac:spMkLst>
            <pc:docMk/>
            <pc:sldMk cId="3492117994" sldId="305"/>
            <ac:spMk id="12" creationId="{CDA82B95-63A3-4924-886D-9460B0D19CD9}"/>
          </ac:spMkLst>
        </pc:spChg>
        <pc:picChg chg="del">
          <ac:chgData name="Lee, Meng-Chen" userId="e41b4fb8-0dcf-4290-8845-0cf1340054e9" providerId="ADAL" clId="{1FBAEDD2-7734-492A-9163-7B301C3C6404}" dt="2022-11-29T17:50:55.923" v="81" actId="478"/>
          <ac:picMkLst>
            <pc:docMk/>
            <pc:sldMk cId="3492117994" sldId="305"/>
            <ac:picMk id="1029" creationId="{119B8DEA-63FA-4367-BB0F-5632C18605F2}"/>
          </ac:picMkLst>
        </pc:picChg>
        <pc:picChg chg="del">
          <ac:chgData name="Lee, Meng-Chen" userId="e41b4fb8-0dcf-4290-8845-0cf1340054e9" providerId="ADAL" clId="{1FBAEDD2-7734-492A-9163-7B301C3C6404}" dt="2022-11-29T17:50:56.337" v="82" actId="478"/>
          <ac:picMkLst>
            <pc:docMk/>
            <pc:sldMk cId="3492117994" sldId="305"/>
            <ac:picMk id="1031" creationId="{0B89219D-0B91-4F35-8B26-0E5491AB1A9D}"/>
          </ac:picMkLst>
        </pc:picChg>
        <pc:picChg chg="add mod">
          <ac:chgData name="Lee, Meng-Chen" userId="e41b4fb8-0dcf-4290-8845-0cf1340054e9" providerId="ADAL" clId="{1FBAEDD2-7734-492A-9163-7B301C3C6404}" dt="2022-11-29T17:51:09.824" v="89" actId="1076"/>
          <ac:picMkLst>
            <pc:docMk/>
            <pc:sldMk cId="3492117994" sldId="305"/>
            <ac:picMk id="2050" creationId="{D130AFD3-D45C-4A50-8704-5C2A756A9C4E}"/>
          </ac:picMkLst>
        </pc:picChg>
      </pc:sldChg>
      <pc:sldChg chg="addSp delSp modSp add mod modNotesTx">
        <pc:chgData name="Lee, Meng-Chen" userId="e41b4fb8-0dcf-4290-8845-0cf1340054e9" providerId="ADAL" clId="{1FBAEDD2-7734-492A-9163-7B301C3C6404}" dt="2022-11-29T17:55:32.431" v="415" actId="20577"/>
        <pc:sldMkLst>
          <pc:docMk/>
          <pc:sldMk cId="2787174366" sldId="306"/>
        </pc:sldMkLst>
        <pc:spChg chg="mod">
          <ac:chgData name="Lee, Meng-Chen" userId="e41b4fb8-0dcf-4290-8845-0cf1340054e9" providerId="ADAL" clId="{1FBAEDD2-7734-492A-9163-7B301C3C6404}" dt="2022-11-29T17:51:56.530" v="127" actId="20577"/>
          <ac:spMkLst>
            <pc:docMk/>
            <pc:sldMk cId="2787174366" sldId="306"/>
            <ac:spMk id="2" creationId="{00000000-0000-0000-0000-000000000000}"/>
          </ac:spMkLst>
        </pc:spChg>
        <pc:spChg chg="add del mod">
          <ac:chgData name="Lee, Meng-Chen" userId="e41b4fb8-0dcf-4290-8845-0cf1340054e9" providerId="ADAL" clId="{1FBAEDD2-7734-492A-9163-7B301C3C6404}" dt="2022-11-29T17:55:13.822" v="381" actId="478"/>
          <ac:spMkLst>
            <pc:docMk/>
            <pc:sldMk cId="2787174366" sldId="306"/>
            <ac:spMk id="4" creationId="{C02EDA03-95FB-48B4-9D5D-DBAD08010A0A}"/>
          </ac:spMkLst>
        </pc:spChg>
        <pc:spChg chg="add mod">
          <ac:chgData name="Lee, Meng-Chen" userId="e41b4fb8-0dcf-4290-8845-0cf1340054e9" providerId="ADAL" clId="{1FBAEDD2-7734-492A-9163-7B301C3C6404}" dt="2022-11-29T17:55:22.528" v="385" actId="313"/>
          <ac:spMkLst>
            <pc:docMk/>
            <pc:sldMk cId="2787174366" sldId="306"/>
            <ac:spMk id="6" creationId="{AD21DC85-3CF6-4C28-B681-C91CB5C95490}"/>
          </ac:spMkLst>
        </pc:spChg>
        <pc:graphicFrameChg chg="del">
          <ac:chgData name="Lee, Meng-Chen" userId="e41b4fb8-0dcf-4290-8845-0cf1340054e9" providerId="ADAL" clId="{1FBAEDD2-7734-492A-9163-7B301C3C6404}" dt="2022-11-29T17:51:51.206" v="116" actId="478"/>
          <ac:graphicFrameMkLst>
            <pc:docMk/>
            <pc:sldMk cId="2787174366" sldId="306"/>
            <ac:graphicFrameMk id="3" creationId="{01542ECF-8526-4DA8-8A05-0103ED962BAE}"/>
          </ac:graphicFrameMkLst>
        </pc:graphicFrameChg>
      </pc:sldChg>
      <pc:sldChg chg="add">
        <pc:chgData name="Lee, Meng-Chen" userId="e41b4fb8-0dcf-4290-8845-0cf1340054e9" providerId="ADAL" clId="{1FBAEDD2-7734-492A-9163-7B301C3C6404}" dt="2022-11-29T18:04:07.094" v="425" actId="2890"/>
        <pc:sldMkLst>
          <pc:docMk/>
          <pc:sldMk cId="3679597593" sldId="307"/>
        </pc:sldMkLst>
      </pc:sldChg>
      <pc:sldChg chg="addSp delSp modSp add mod">
        <pc:chgData name="Lee, Meng-Chen" userId="e41b4fb8-0dcf-4290-8845-0cf1340054e9" providerId="ADAL" clId="{1FBAEDD2-7734-492A-9163-7B301C3C6404}" dt="2022-11-29T18:06:00.886" v="472" actId="20577"/>
        <pc:sldMkLst>
          <pc:docMk/>
          <pc:sldMk cId="593366620" sldId="308"/>
        </pc:sldMkLst>
        <pc:spChg chg="mod">
          <ac:chgData name="Lee, Meng-Chen" userId="e41b4fb8-0dcf-4290-8845-0cf1340054e9" providerId="ADAL" clId="{1FBAEDD2-7734-492A-9163-7B301C3C6404}" dt="2022-11-29T18:06:00.886" v="472" actId="20577"/>
          <ac:spMkLst>
            <pc:docMk/>
            <pc:sldMk cId="593366620" sldId="308"/>
            <ac:spMk id="2" creationId="{00000000-0000-0000-0000-000000000000}"/>
          </ac:spMkLst>
        </pc:spChg>
        <pc:spChg chg="add del">
          <ac:chgData name="Lee, Meng-Chen" userId="e41b4fb8-0dcf-4290-8845-0cf1340054e9" providerId="ADAL" clId="{1FBAEDD2-7734-492A-9163-7B301C3C6404}" dt="2022-11-29T18:04:47.354" v="445" actId="22"/>
          <ac:spMkLst>
            <pc:docMk/>
            <pc:sldMk cId="593366620" sldId="308"/>
            <ac:spMk id="5" creationId="{B1B6C8F3-6B91-48FF-820F-B5192DB342EE}"/>
          </ac:spMkLst>
        </pc:spChg>
        <pc:spChg chg="del">
          <ac:chgData name="Lee, Meng-Chen" userId="e41b4fb8-0dcf-4290-8845-0cf1340054e9" providerId="ADAL" clId="{1FBAEDD2-7734-492A-9163-7B301C3C6404}" dt="2022-11-29T18:04:45.921" v="443" actId="478"/>
          <ac:spMkLst>
            <pc:docMk/>
            <pc:sldMk cId="593366620" sldId="308"/>
            <ac:spMk id="6" creationId="{AD21DC85-3CF6-4C28-B681-C91CB5C95490}"/>
          </ac:spMkLst>
        </pc:spChg>
        <pc:spChg chg="add mod">
          <ac:chgData name="Lee, Meng-Chen" userId="e41b4fb8-0dcf-4290-8845-0cf1340054e9" providerId="ADAL" clId="{1FBAEDD2-7734-492A-9163-7B301C3C6404}" dt="2022-11-29T18:05:44.323" v="463" actId="20577"/>
          <ac:spMkLst>
            <pc:docMk/>
            <pc:sldMk cId="593366620" sldId="308"/>
            <ac:spMk id="7" creationId="{FEAD1448-66F1-4963-9170-AFAAC611BA92}"/>
          </ac:spMkLst>
        </pc:spChg>
      </pc:sldChg>
    </pc:docChg>
  </pc:docChgLst>
  <pc:docChgLst>
    <pc:chgData name="Lee, Meng-Chen" userId="S::mlee44@cougarnet.uh.edu::e41b4fb8-0dcf-4290-8845-0cf1340054e9" providerId="AD" clId="Web-{33CFEF03-25B9-B1A3-FA55-86A4842BEC02}"/>
    <pc:docChg chg="modSld">
      <pc:chgData name="Lee, Meng-Chen" userId="S::mlee44@cougarnet.uh.edu::e41b4fb8-0dcf-4290-8845-0cf1340054e9" providerId="AD" clId="Web-{33CFEF03-25B9-B1A3-FA55-86A4842BEC02}" dt="2022-11-29T07:29:13.914" v="5" actId="14100"/>
      <pc:docMkLst>
        <pc:docMk/>
      </pc:docMkLst>
      <pc:sldChg chg="modSp">
        <pc:chgData name="Lee, Meng-Chen" userId="S::mlee44@cougarnet.uh.edu::e41b4fb8-0dcf-4290-8845-0cf1340054e9" providerId="AD" clId="Web-{33CFEF03-25B9-B1A3-FA55-86A4842BEC02}" dt="2022-11-29T07:29:13.914" v="5" actId="14100"/>
        <pc:sldMkLst>
          <pc:docMk/>
          <pc:sldMk cId="0" sldId="257"/>
        </pc:sldMkLst>
        <pc:spChg chg="mod">
          <ac:chgData name="Lee, Meng-Chen" userId="S::mlee44@cougarnet.uh.edu::e41b4fb8-0dcf-4290-8845-0cf1340054e9" providerId="AD" clId="Web-{33CFEF03-25B9-B1A3-FA55-86A4842BEC02}" dt="2022-11-29T07:29:13.914" v="5" actId="14100"/>
          <ac:spMkLst>
            <pc:docMk/>
            <pc:sldMk cId="0" sldId="257"/>
            <ac:spMk id="2" creationId="{00000000-0000-0000-0000-000000000000}"/>
          </ac:spMkLst>
        </pc:spChg>
      </pc:sldChg>
    </pc:docChg>
  </pc:docChgLst>
  <pc:docChgLst>
    <pc:chgData name="Guo, Jiechang" userId="S::jguo34@cougarnet.uh.edu::de906c4c-321b-45b7-95a8-e22935b06321" providerId="AD" clId="Web-{2ED109CD-6D13-F696-BF3A-15EE2786423C}"/>
    <pc:docChg chg="modSld">
      <pc:chgData name="Guo, Jiechang" userId="S::jguo34@cougarnet.uh.edu::de906c4c-321b-45b7-95a8-e22935b06321" providerId="AD" clId="Web-{2ED109CD-6D13-F696-BF3A-15EE2786423C}" dt="2022-11-29T19:59:16.020" v="13" actId="20577"/>
      <pc:docMkLst>
        <pc:docMk/>
      </pc:docMkLst>
      <pc:sldChg chg="modSp">
        <pc:chgData name="Guo, Jiechang" userId="S::jguo34@cougarnet.uh.edu::de906c4c-321b-45b7-95a8-e22935b06321" providerId="AD" clId="Web-{2ED109CD-6D13-F696-BF3A-15EE2786423C}" dt="2022-11-29T19:59:16.020" v="13" actId="20577"/>
        <pc:sldMkLst>
          <pc:docMk/>
          <pc:sldMk cId="0" sldId="258"/>
        </pc:sldMkLst>
        <pc:spChg chg="mod">
          <ac:chgData name="Guo, Jiechang" userId="S::jguo34@cougarnet.uh.edu::de906c4c-321b-45b7-95a8-e22935b06321" providerId="AD" clId="Web-{2ED109CD-6D13-F696-BF3A-15EE2786423C}" dt="2022-11-29T19:59:16.020" v="13" actId="20577"/>
          <ac:spMkLst>
            <pc:docMk/>
            <pc:sldMk cId="0" sldId="258"/>
            <ac:spMk id="17" creationId="{5DE3E749-0160-4151-8B0B-7B9E8724F57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462753E4-9647-47D0-B279-AF3291484386}" type="datetimeFigureOut">
              <a:rPr lang="en-US" smtClean="0"/>
              <a:t>2/28/2023</a:t>
            </a:fld>
            <a:endParaRPr lang="en-US"/>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810A0389-B4E6-47A7-BBF9-6C1A3AEFB868}" type="slidenum">
              <a:rPr lang="en-US" smtClean="0"/>
              <a:t>‹#›</a:t>
            </a:fld>
            <a:endParaRPr lang="en-US"/>
          </a:p>
        </p:txBody>
      </p:sp>
    </p:spTree>
    <p:extLst>
      <p:ext uri="{BB962C8B-B14F-4D97-AF65-F5344CB8AC3E}">
        <p14:creationId xmlns:p14="http://schemas.microsoft.com/office/powerpoint/2010/main" val="234961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github.com/ultralytics/ultralytics"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ultralytics.com/"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10A0389-B4E6-47A7-BBF9-6C1A3AEFB868}" type="slidenum">
              <a:rPr lang="en-US" smtClean="0"/>
              <a:t>1</a:t>
            </a:fld>
            <a:endParaRPr lang="en-US"/>
          </a:p>
        </p:txBody>
      </p:sp>
    </p:spTree>
    <p:extLst>
      <p:ext uri="{BB962C8B-B14F-4D97-AF65-F5344CB8AC3E}">
        <p14:creationId xmlns:p14="http://schemas.microsoft.com/office/powerpoint/2010/main" val="23812536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Calibri"/>
            </a:endParaRPr>
          </a:p>
          <a:p>
            <a:r>
              <a:rPr lang="en-US" err="1"/>
              <a:t>RetinaFace</a:t>
            </a:r>
            <a:r>
              <a:rPr lang="en-US"/>
              <a:t> is a deep learning based cutting-edge facial detector for Python coming with facial landmarks. Its detection performance is amazing even in the crowd as shown in the following illustration.</a:t>
            </a:r>
          </a:p>
          <a:p>
            <a:endParaRPr lang="en-US">
              <a:cs typeface="Calibri"/>
            </a:endParaRPr>
          </a:p>
          <a:p>
            <a:r>
              <a:rPr lang="en-US">
                <a:solidFill>
                  <a:schemeClr val="accent2"/>
                </a:solidFill>
                <a:cs typeface="Calibri"/>
              </a:rPr>
              <a:t>Why is it good result? Compare with other</a:t>
            </a:r>
          </a:p>
          <a:p>
            <a:endParaRPr lang="en-US">
              <a:cs typeface="Calibri"/>
            </a:endParaRPr>
          </a:p>
        </p:txBody>
      </p:sp>
      <p:sp>
        <p:nvSpPr>
          <p:cNvPr id="4" name="Slide Number Placeholder 3"/>
          <p:cNvSpPr>
            <a:spLocks noGrp="1"/>
          </p:cNvSpPr>
          <p:nvPr>
            <p:ph type="sldNum" sz="quarter" idx="5"/>
          </p:nvPr>
        </p:nvSpPr>
        <p:spPr/>
        <p:txBody>
          <a:bodyPr/>
          <a:lstStyle/>
          <a:p>
            <a:fld id="{810A0389-B4E6-47A7-BBF9-6C1A3AEFB868}" type="slidenum">
              <a:rPr lang="en-US" smtClean="0"/>
              <a:t>10</a:t>
            </a:fld>
            <a:endParaRPr lang="en-US"/>
          </a:p>
        </p:txBody>
      </p:sp>
    </p:spTree>
    <p:extLst>
      <p:ext uri="{BB962C8B-B14F-4D97-AF65-F5344CB8AC3E}">
        <p14:creationId xmlns:p14="http://schemas.microsoft.com/office/powerpoint/2010/main" val="799979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a:t>Retina</a:t>
            </a:r>
            <a:r>
              <a:rPr lang="zh-TW" altLang="en-US"/>
              <a:t> </a:t>
            </a:r>
            <a:r>
              <a:rPr lang="en-US" altLang="zh-TW"/>
              <a:t>also</a:t>
            </a:r>
            <a:r>
              <a:rPr lang="zh-TW" altLang="en-US"/>
              <a:t> </a:t>
            </a:r>
            <a:r>
              <a:rPr lang="en-US" altLang="zh-TW"/>
              <a:t>follows</a:t>
            </a:r>
            <a:r>
              <a:rPr lang="zh-TW" altLang="en-US"/>
              <a:t> </a:t>
            </a:r>
            <a:r>
              <a:rPr lang="en-US" altLang="zh-TW"/>
              <a:t>the</a:t>
            </a:r>
            <a:r>
              <a:rPr lang="zh-TW" altLang="en-US"/>
              <a:t> </a:t>
            </a:r>
            <a:r>
              <a:rPr lang="en-US" altLang="zh-TW"/>
              <a:t>backbone,</a:t>
            </a:r>
            <a:r>
              <a:rPr lang="zh-TW" altLang="en-US"/>
              <a:t> </a:t>
            </a:r>
            <a:r>
              <a:rPr lang="en-US" altLang="zh-TW"/>
              <a:t>neck,</a:t>
            </a:r>
            <a:r>
              <a:rPr lang="zh-TW" altLang="en-US"/>
              <a:t> </a:t>
            </a:r>
            <a:r>
              <a:rPr lang="en-US" altLang="zh-TW"/>
              <a:t>and</a:t>
            </a:r>
            <a:r>
              <a:rPr lang="zh-TW" altLang="en-US"/>
              <a:t> </a:t>
            </a:r>
            <a:r>
              <a:rPr lang="en-US" altLang="zh-TW"/>
              <a:t>head</a:t>
            </a:r>
            <a:r>
              <a:rPr lang="zh-TW" altLang="en-US"/>
              <a:t> </a:t>
            </a:r>
            <a:r>
              <a:rPr lang="en-US" altLang="zh-TW"/>
              <a:t>structure.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algn="l"/>
            <a:r>
              <a:rPr lang="en-US" b="0" i="0" u="none" strike="noStrike">
                <a:solidFill>
                  <a:srgbClr val="D1D5DB"/>
                </a:solidFill>
                <a:effectLst/>
                <a:latin typeface="Söhne"/>
              </a:rPr>
              <a:t>The backbone of </a:t>
            </a:r>
            <a:r>
              <a:rPr lang="en-US" b="0" i="0" u="none" strike="noStrike" err="1">
                <a:solidFill>
                  <a:srgbClr val="D1D5DB"/>
                </a:solidFill>
                <a:effectLst/>
                <a:latin typeface="Söhne"/>
              </a:rPr>
              <a:t>RetinaFace</a:t>
            </a:r>
            <a:r>
              <a:rPr lang="en-US" b="0" i="0" u="none" strike="noStrike">
                <a:solidFill>
                  <a:srgbClr val="D1D5DB"/>
                </a:solidFill>
                <a:effectLst/>
                <a:latin typeface="Söhne"/>
              </a:rPr>
              <a:t> is a modified </a:t>
            </a:r>
            <a:r>
              <a:rPr lang="en-US" b="0" i="0" u="none" strike="noStrike" err="1">
                <a:solidFill>
                  <a:srgbClr val="D1D5DB"/>
                </a:solidFill>
                <a:effectLst/>
                <a:latin typeface="Söhne"/>
              </a:rPr>
              <a:t>ResNet</a:t>
            </a:r>
            <a:r>
              <a:rPr lang="en-US" b="0" i="0" u="none" strike="noStrike">
                <a:solidFill>
                  <a:srgbClr val="D1D5DB"/>
                </a:solidFill>
                <a:effectLst/>
                <a:latin typeface="Söhne"/>
              </a:rPr>
              <a:t>-based feature extractor, which includes multiple convolutional layers and residual blocks to extract features from the input image.</a:t>
            </a:r>
          </a:p>
          <a:p>
            <a:pPr algn="l"/>
            <a:endParaRPr lang="en-US" b="0" i="0" u="none" strike="noStrike">
              <a:solidFill>
                <a:srgbClr val="D1D5DB"/>
              </a:solidFill>
              <a:effectLst/>
              <a:latin typeface="Söhne"/>
            </a:endParaRPr>
          </a:p>
          <a:p>
            <a:pPr algn="l"/>
            <a:endParaRPr lang="en-US" b="0" i="0" u="none" strike="noStrike">
              <a:solidFill>
                <a:srgbClr val="D1D5DB"/>
              </a:solidFill>
              <a:effectLst/>
              <a:latin typeface="Söhne"/>
            </a:endParaRPr>
          </a:p>
          <a:p>
            <a:pPr algn="l"/>
            <a:r>
              <a:rPr lang="en-US" b="0" i="0" u="none" strike="noStrike">
                <a:solidFill>
                  <a:srgbClr val="D1D5DB"/>
                </a:solidFill>
                <a:effectLst/>
                <a:latin typeface="Söhne"/>
              </a:rPr>
              <a:t>The neck of </a:t>
            </a:r>
            <a:r>
              <a:rPr lang="en-US" b="0" i="0" u="none" strike="noStrike" err="1">
                <a:solidFill>
                  <a:srgbClr val="D1D5DB"/>
                </a:solidFill>
                <a:effectLst/>
                <a:latin typeface="Söhne"/>
              </a:rPr>
              <a:t>RetinaFace</a:t>
            </a:r>
            <a:r>
              <a:rPr lang="en-US" b="0" i="0" u="none" strike="noStrike">
                <a:solidFill>
                  <a:srgbClr val="D1D5DB"/>
                </a:solidFill>
                <a:effectLst/>
                <a:latin typeface="Söhne"/>
              </a:rPr>
              <a:t> includes a Feature Pyramid Network (FPN), which uses lateral connections to merge features from different layers of the backbone network and generates a set of feature maps at different scales. These feature maps are then used to generate proposals for the locations of faces in the input image.</a:t>
            </a:r>
          </a:p>
          <a:p>
            <a:pPr algn="l"/>
            <a:endParaRPr lang="en-US" b="0" i="0" u="none" strike="noStrike">
              <a:solidFill>
                <a:srgbClr val="D1D5DB"/>
              </a:solidFill>
              <a:effectLst/>
              <a:latin typeface="Söhne"/>
            </a:endParaRPr>
          </a:p>
          <a:p>
            <a:pPr algn="l"/>
            <a:endParaRPr lang="en-US" b="0" i="0" u="none" strike="noStrike">
              <a:solidFill>
                <a:srgbClr val="D1D5DB"/>
              </a:solidFill>
              <a:effectLst/>
              <a:latin typeface="Söhne"/>
            </a:endParaRPr>
          </a:p>
          <a:p>
            <a:pPr algn="l"/>
            <a:r>
              <a:rPr lang="en-US" b="0" i="0" u="none" strike="noStrike">
                <a:solidFill>
                  <a:srgbClr val="D1D5DB"/>
                </a:solidFill>
                <a:effectLst/>
                <a:latin typeface="Söhne"/>
              </a:rPr>
              <a:t>The head of </a:t>
            </a:r>
            <a:r>
              <a:rPr lang="en-US" b="0" i="0" u="none" strike="noStrike" err="1">
                <a:solidFill>
                  <a:srgbClr val="D1D5DB"/>
                </a:solidFill>
                <a:effectLst/>
                <a:latin typeface="Söhne"/>
              </a:rPr>
              <a:t>RetinaFace</a:t>
            </a:r>
            <a:r>
              <a:rPr lang="en-US" b="0" i="0" u="none" strike="noStrike">
                <a:solidFill>
                  <a:srgbClr val="D1D5DB"/>
                </a:solidFill>
                <a:effectLst/>
                <a:latin typeface="Söhne"/>
              </a:rPr>
              <a:t> includes a set of classification and regression subnetworks, which predict the presence of faces and refine the location and size of the face bounding boxes. In addition, the head includes a landmark detection subnetwork, which predicts the coordinates of facial landmarks such as the eyes, nose, and mouth.</a:t>
            </a:r>
          </a:p>
        </p:txBody>
      </p:sp>
      <p:sp>
        <p:nvSpPr>
          <p:cNvPr id="4" name="Slide Number Placeholder 3"/>
          <p:cNvSpPr>
            <a:spLocks noGrp="1"/>
          </p:cNvSpPr>
          <p:nvPr>
            <p:ph type="sldNum" sz="quarter" idx="5"/>
          </p:nvPr>
        </p:nvSpPr>
        <p:spPr/>
        <p:txBody>
          <a:bodyPr/>
          <a:lstStyle/>
          <a:p>
            <a:fld id="{810A0389-B4E6-47A7-BBF9-6C1A3AEFB868}" type="slidenum">
              <a:rPr lang="en-US" smtClean="0"/>
              <a:t>11</a:t>
            </a:fld>
            <a:endParaRPr lang="en-US"/>
          </a:p>
        </p:txBody>
      </p:sp>
    </p:spTree>
    <p:extLst>
      <p:ext uri="{BB962C8B-B14F-4D97-AF65-F5344CB8AC3E}">
        <p14:creationId xmlns:p14="http://schemas.microsoft.com/office/powerpoint/2010/main" val="3940377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Calibri"/>
            </a:endParaRPr>
          </a:p>
          <a:p>
            <a:r>
              <a:rPr lang="en-US" err="1"/>
              <a:t>RetinaFace</a:t>
            </a:r>
            <a:r>
              <a:rPr lang="en-US"/>
              <a:t> is a deep learning based cutting-edge facial detector for Python coming with facial landmarks. Its detection performance is amazing even in the crowd as shown in the following illustration.</a:t>
            </a:r>
            <a:endParaRPr lang="en-US">
              <a:cs typeface="Calibri"/>
            </a:endParaRPr>
          </a:p>
        </p:txBody>
      </p:sp>
      <p:sp>
        <p:nvSpPr>
          <p:cNvPr id="4" name="Slide Number Placeholder 3"/>
          <p:cNvSpPr>
            <a:spLocks noGrp="1"/>
          </p:cNvSpPr>
          <p:nvPr>
            <p:ph type="sldNum" sz="quarter" idx="5"/>
          </p:nvPr>
        </p:nvSpPr>
        <p:spPr/>
        <p:txBody>
          <a:bodyPr/>
          <a:lstStyle/>
          <a:p>
            <a:fld id="{810A0389-B4E6-47A7-BBF9-6C1A3AEFB868}" type="slidenum">
              <a:rPr lang="en-US" smtClean="0"/>
              <a:t>12</a:t>
            </a:fld>
            <a:endParaRPr lang="en-US"/>
          </a:p>
        </p:txBody>
      </p:sp>
    </p:spTree>
    <p:extLst>
      <p:ext uri="{BB962C8B-B14F-4D97-AF65-F5344CB8AC3E}">
        <p14:creationId xmlns:p14="http://schemas.microsoft.com/office/powerpoint/2010/main" val="2007391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a:solidFill>
                  <a:srgbClr val="BDC1C6"/>
                </a:solidFill>
                <a:effectLst/>
                <a:latin typeface="arial" panose="020B0604020202020204" pitchFamily="34" charset="0"/>
              </a:rPr>
              <a:t>Why is Yolo called You Only Look Once? This is because </a:t>
            </a:r>
            <a:r>
              <a:rPr lang="en-US" b="1" i="0" u="none" strike="noStrike">
                <a:solidFill>
                  <a:srgbClr val="BDC1C6"/>
                </a:solidFill>
                <a:effectLst/>
                <a:latin typeface="arial" panose="020B0604020202020204" pitchFamily="34" charset="0"/>
              </a:rPr>
              <a:t>YOLO predicts all the objects within an image in ONE forward pass</a:t>
            </a:r>
            <a:r>
              <a:rPr lang="en-US" b="0" i="0" u="none" strike="noStrike">
                <a:solidFill>
                  <a:srgbClr val="BDC1C6"/>
                </a:solidFill>
                <a:effectLst/>
                <a:latin typeface="arial" panose="020B0604020202020204" pitchFamily="34" charset="0"/>
              </a:rPr>
              <a:t>.</a:t>
            </a:r>
          </a:p>
          <a:p>
            <a:pPr algn="l"/>
            <a:endParaRPr lang="en-US" b="1" i="0" u="none" strike="noStrike">
              <a:solidFill>
                <a:srgbClr val="292929"/>
              </a:solidFill>
              <a:effectLst/>
              <a:latin typeface="sohne"/>
            </a:endParaRPr>
          </a:p>
          <a:p>
            <a:pPr algn="l"/>
            <a:endParaRPr lang="en-US" b="1" i="0" u="none" strike="noStrike">
              <a:solidFill>
                <a:srgbClr val="292929"/>
              </a:solidFill>
              <a:effectLst/>
              <a:latin typeface="sohne"/>
            </a:endParaRPr>
          </a:p>
          <a:p>
            <a:pPr algn="l"/>
            <a:r>
              <a:rPr lang="en-US" b="1" i="0" u="none" strike="noStrike">
                <a:solidFill>
                  <a:srgbClr val="292929"/>
                </a:solidFill>
                <a:effectLst/>
                <a:latin typeface="sohne"/>
              </a:rPr>
              <a:t>Bottom-up Path Augmentation:</a:t>
            </a:r>
          </a:p>
          <a:p>
            <a:pPr algn="l"/>
            <a:endParaRPr lang="en-US" b="1" i="0" u="none" strike="noStrike">
              <a:solidFill>
                <a:srgbClr val="292929"/>
              </a:solidFill>
              <a:effectLst/>
              <a:latin typeface="sohne"/>
            </a:endParaRPr>
          </a:p>
          <a:p>
            <a:r>
              <a:rPr lang="en-US" b="1" i="0">
                <a:solidFill>
                  <a:srgbClr val="292929"/>
                </a:solidFill>
                <a:effectLst/>
                <a:latin typeface="sohne"/>
              </a:rPr>
              <a:t>2. Adaptive Feature Pooling:</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a:br>
            <a:r>
              <a:rPr lang="en-US" b="1" i="0" u="none" strike="noStrike">
                <a:solidFill>
                  <a:srgbClr val="292929"/>
                </a:solidFill>
                <a:effectLst/>
                <a:latin typeface="sohne"/>
              </a:rPr>
              <a:t>3. Fully-Connected Fusion:</a:t>
            </a:r>
          </a:p>
          <a:p>
            <a:endParaRPr lang="en-US" b="1" i="0" u="none" strike="noStrike">
              <a:solidFill>
                <a:srgbClr val="292929"/>
              </a:solidFill>
              <a:effectLst/>
              <a:latin typeface="sohne"/>
            </a:endParaRPr>
          </a:p>
        </p:txBody>
      </p:sp>
      <p:sp>
        <p:nvSpPr>
          <p:cNvPr id="4" name="Slide Number Placeholder 3"/>
          <p:cNvSpPr>
            <a:spLocks noGrp="1"/>
          </p:cNvSpPr>
          <p:nvPr>
            <p:ph type="sldNum" sz="quarter" idx="5"/>
          </p:nvPr>
        </p:nvSpPr>
        <p:spPr/>
        <p:txBody>
          <a:bodyPr/>
          <a:lstStyle/>
          <a:p>
            <a:fld id="{810A0389-B4E6-47A7-BBF9-6C1A3AEFB868}" type="slidenum">
              <a:rPr lang="en-US" smtClean="0"/>
              <a:t>13</a:t>
            </a:fld>
            <a:endParaRPr lang="en-US"/>
          </a:p>
        </p:txBody>
      </p:sp>
    </p:spTree>
    <p:extLst>
      <p:ext uri="{BB962C8B-B14F-4D97-AF65-F5344CB8AC3E}">
        <p14:creationId xmlns:p14="http://schemas.microsoft.com/office/powerpoint/2010/main" val="2452635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Ultralytics YOLOv8</a:t>
            </a:r>
            <a:r>
              <a:rPr lang="en-US"/>
              <a:t>, developed by </a:t>
            </a:r>
            <a:r>
              <a:rPr lang="en-US">
                <a:hlinkClick r:id="rId4"/>
              </a:rPr>
              <a:t>Ultralytics</a:t>
            </a:r>
            <a:r>
              <a:rPr lang="en-US"/>
              <a:t>, is a cutting-edge, state-of-the-art (SOTA) model that builds upon the success of previous YOLO versions and introduces new features and improvements to further boost performance and flexibility. YOLOv8 is designed to be fast, accurate, and easy to use, making it an excellent choice for a wide range of object detection, image segmentation and image classification tasks.</a:t>
            </a:r>
          </a:p>
          <a:p>
            <a:endParaRPr lang="en-US"/>
          </a:p>
          <a:p>
            <a:r>
              <a:rPr lang="en-US" altLang="zh-TW"/>
              <a:t>The</a:t>
            </a:r>
            <a:r>
              <a:rPr lang="zh-TW" altLang="en-US"/>
              <a:t> </a:t>
            </a:r>
            <a:r>
              <a:rPr lang="en-US" altLang="zh-TW"/>
              <a:t>paper</a:t>
            </a:r>
            <a:r>
              <a:rPr lang="zh-TW" altLang="en-US"/>
              <a:t> </a:t>
            </a:r>
            <a:r>
              <a:rPr lang="en-US" altLang="zh-TW"/>
              <a:t>of</a:t>
            </a:r>
            <a:r>
              <a:rPr lang="zh-TW" altLang="en-US"/>
              <a:t> </a:t>
            </a:r>
            <a:r>
              <a:rPr lang="en-US" altLang="zh-TW"/>
              <a:t>v8</a:t>
            </a:r>
            <a:r>
              <a:rPr lang="zh-TW" altLang="en-US"/>
              <a:t> </a:t>
            </a:r>
            <a:r>
              <a:rPr lang="en-US" altLang="zh-TW"/>
              <a:t>isn’t</a:t>
            </a:r>
            <a:r>
              <a:rPr lang="zh-TW" altLang="en-US"/>
              <a:t> </a:t>
            </a:r>
            <a:r>
              <a:rPr lang="en-US" altLang="zh-TW"/>
              <a:t>released</a:t>
            </a:r>
            <a:r>
              <a:rPr lang="zh-TW" altLang="en-US"/>
              <a:t> </a:t>
            </a:r>
            <a:r>
              <a:rPr lang="en-US" altLang="zh-TW"/>
              <a:t>yet,</a:t>
            </a:r>
            <a:r>
              <a:rPr lang="zh-TW" altLang="en-US"/>
              <a:t> </a:t>
            </a:r>
            <a:r>
              <a:rPr lang="en-US" altLang="zh-TW"/>
              <a:t>so</a:t>
            </a:r>
            <a:r>
              <a:rPr lang="zh-TW" altLang="en-US"/>
              <a:t> </a:t>
            </a:r>
            <a:r>
              <a:rPr lang="en-US" altLang="zh-TW"/>
              <a:t>I’m</a:t>
            </a:r>
            <a:r>
              <a:rPr lang="zh-TW" altLang="en-US"/>
              <a:t> </a:t>
            </a:r>
            <a:r>
              <a:rPr lang="en-US" altLang="zh-TW"/>
              <a:t>not</a:t>
            </a:r>
            <a:r>
              <a:rPr lang="zh-TW" altLang="en-US"/>
              <a:t> </a:t>
            </a:r>
            <a:r>
              <a:rPr lang="en-US" altLang="zh-TW"/>
              <a:t>sure</a:t>
            </a:r>
            <a:r>
              <a:rPr lang="zh-TW" altLang="en-US"/>
              <a:t> </a:t>
            </a:r>
            <a:r>
              <a:rPr lang="en-US" altLang="zh-TW"/>
              <a:t>about</a:t>
            </a:r>
            <a:r>
              <a:rPr lang="zh-TW" altLang="en-US"/>
              <a:t> </a:t>
            </a:r>
            <a:r>
              <a:rPr lang="en-US" altLang="zh-TW"/>
              <a:t>the</a:t>
            </a:r>
            <a:r>
              <a:rPr lang="zh-TW" altLang="en-US"/>
              <a:t> </a:t>
            </a:r>
            <a:r>
              <a:rPr lang="en-US" altLang="zh-TW"/>
              <a:t>mechanism</a:t>
            </a:r>
            <a:r>
              <a:rPr lang="zh-TW" altLang="en-US"/>
              <a:t> </a:t>
            </a:r>
            <a:r>
              <a:rPr lang="en-US" altLang="zh-TW"/>
              <a:t>of</a:t>
            </a:r>
            <a:r>
              <a:rPr lang="zh-TW" altLang="en-US"/>
              <a:t> </a:t>
            </a:r>
            <a:r>
              <a:rPr lang="en-US" altLang="zh-TW"/>
              <a:t>anchor-free</a:t>
            </a:r>
            <a:r>
              <a:rPr lang="zh-TW" altLang="en-US"/>
              <a:t> </a:t>
            </a:r>
            <a:r>
              <a:rPr lang="en-US" altLang="zh-TW"/>
              <a:t>detection.</a:t>
            </a:r>
            <a:endParaRPr lang="en-US"/>
          </a:p>
        </p:txBody>
      </p:sp>
      <p:sp>
        <p:nvSpPr>
          <p:cNvPr id="4" name="Slide Number Placeholder 3"/>
          <p:cNvSpPr>
            <a:spLocks noGrp="1"/>
          </p:cNvSpPr>
          <p:nvPr>
            <p:ph type="sldNum" sz="quarter" idx="5"/>
          </p:nvPr>
        </p:nvSpPr>
        <p:spPr/>
        <p:txBody>
          <a:bodyPr/>
          <a:lstStyle/>
          <a:p>
            <a:fld id="{810A0389-B4E6-47A7-BBF9-6C1A3AEFB868}" type="slidenum">
              <a:rPr lang="en-US" smtClean="0"/>
              <a:t>14</a:t>
            </a:fld>
            <a:endParaRPr lang="en-US"/>
          </a:p>
        </p:txBody>
      </p:sp>
    </p:spTree>
    <p:extLst>
      <p:ext uri="{BB962C8B-B14F-4D97-AF65-F5344CB8AC3E}">
        <p14:creationId xmlns:p14="http://schemas.microsoft.com/office/powerpoint/2010/main" val="2418200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a:t>Let</a:t>
            </a:r>
            <a:r>
              <a:rPr lang="zh-TW" altLang="en-US"/>
              <a:t> </a:t>
            </a:r>
            <a:r>
              <a:rPr lang="en-US" altLang="zh-TW"/>
              <a:t>me</a:t>
            </a:r>
            <a:r>
              <a:rPr lang="zh-TW" altLang="en-US"/>
              <a:t> </a:t>
            </a:r>
            <a:r>
              <a:rPr lang="en-US" altLang="zh-TW"/>
              <a:t>introduce</a:t>
            </a:r>
            <a:r>
              <a:rPr lang="zh-TW" altLang="en-US"/>
              <a:t> </a:t>
            </a:r>
            <a:r>
              <a:rPr lang="en-US" altLang="zh-TW"/>
              <a:t>the</a:t>
            </a:r>
            <a:r>
              <a:rPr lang="zh-TW" altLang="en-US"/>
              <a:t> </a:t>
            </a:r>
            <a:r>
              <a:rPr lang="en-US" altLang="zh-TW"/>
              <a:t>dataset.</a:t>
            </a:r>
            <a:r>
              <a:rPr lang="zh-TW" altLang="en-US"/>
              <a:t> </a:t>
            </a:r>
            <a:r>
              <a:rPr lang="en-US" altLang="zh-TW"/>
              <a:t>We</a:t>
            </a:r>
            <a:r>
              <a:rPr lang="zh-TW" altLang="en-US"/>
              <a:t> </a:t>
            </a:r>
            <a:r>
              <a:rPr lang="en-US" altLang="zh-TW"/>
              <a:t>will use the</a:t>
            </a:r>
            <a:r>
              <a:rPr lang="zh-TW" altLang="en-US"/>
              <a:t> </a:t>
            </a:r>
            <a:r>
              <a:rPr lang="en-US" altLang="zh-TW"/>
              <a:t>wider</a:t>
            </a:r>
            <a:r>
              <a:rPr lang="zh-TW" altLang="en-US"/>
              <a:t> </a:t>
            </a:r>
            <a:r>
              <a:rPr lang="en-US" altLang="zh-TW"/>
              <a:t>face which is the benchmark dataset for the task of face detection.</a:t>
            </a:r>
          </a:p>
          <a:p>
            <a:r>
              <a:rPr lang="en-US" b="0" i="0">
                <a:solidFill>
                  <a:srgbClr val="000000"/>
                </a:solidFill>
                <a:effectLst/>
                <a:latin typeface="Open Sans" panose="020F0502020204030204" pitchFamily="34" charset="0"/>
              </a:rPr>
              <a:t>It includes more than </a:t>
            </a:r>
            <a:r>
              <a:rPr lang="en-US" b="1" i="0">
                <a:solidFill>
                  <a:srgbClr val="000000"/>
                </a:solidFill>
                <a:effectLst/>
                <a:latin typeface="Open Sans" panose="020F0502020204030204" pitchFamily="34" charset="0"/>
              </a:rPr>
              <a:t>32 thousand </a:t>
            </a:r>
            <a:r>
              <a:rPr lang="en-US" b="0" i="0">
                <a:solidFill>
                  <a:srgbClr val="000000"/>
                </a:solidFill>
                <a:effectLst/>
                <a:latin typeface="Open Sans" panose="020F0502020204030204" pitchFamily="34" charset="0"/>
              </a:rPr>
              <a:t>images and labels more than 390 thousand</a:t>
            </a:r>
            <a:r>
              <a:rPr lang="en-US" b="1" i="0">
                <a:solidFill>
                  <a:srgbClr val="000000"/>
                </a:solidFill>
                <a:effectLst/>
                <a:latin typeface="Open Sans" panose="020F0502020204030204" pitchFamily="34" charset="0"/>
              </a:rPr>
              <a:t> </a:t>
            </a:r>
            <a:r>
              <a:rPr lang="en-US" b="0" i="0">
                <a:solidFill>
                  <a:srgbClr val="000000"/>
                </a:solidFill>
                <a:effectLst/>
                <a:latin typeface="Open Sans" panose="020F0502020204030204" pitchFamily="34" charset="0"/>
              </a:rPr>
              <a:t>faces in 60 different events covering a large number of scenes in the real world.</a:t>
            </a:r>
          </a:p>
          <a:p>
            <a:endParaRPr lang="en-US" b="0" i="0">
              <a:solidFill>
                <a:srgbClr val="000000"/>
              </a:solidFill>
              <a:effectLst/>
              <a:latin typeface="Open Sans" panose="020F0502020204030204" pitchFamily="34" charset="0"/>
            </a:endParaRPr>
          </a:p>
          <a:p>
            <a:r>
              <a:rPr lang="en-US" b="0" i="0">
                <a:solidFill>
                  <a:srgbClr val="000000"/>
                </a:solidFill>
                <a:effectLst/>
                <a:latin typeface="Open Sans" panose="020F0502020204030204" pitchFamily="34" charset="0"/>
              </a:rPr>
              <a:t>The dataset randomly splits into 40%  of train data, 10% of validation data, and 50% of test data, however, the test data comes with no ground truth.</a:t>
            </a:r>
          </a:p>
          <a:p>
            <a:endParaRPr lang="en-US" b="0" i="0">
              <a:solidFill>
                <a:srgbClr val="000000"/>
              </a:solidFill>
              <a:effectLst/>
              <a:latin typeface="Open Sans" panose="020F0502020204030204" pitchFamily="34" charset="0"/>
            </a:endParaRPr>
          </a:p>
          <a:p>
            <a:r>
              <a:rPr lang="en-US" b="0" i="0">
                <a:solidFill>
                  <a:srgbClr val="000000"/>
                </a:solidFill>
                <a:effectLst/>
                <a:latin typeface="Open Sans" panose="020F0502020204030204" pitchFamily="34" charset="0"/>
              </a:rPr>
              <a:t>Based on the detection rate, the events are divided into easy, medium, and hard which can help the evaluation process.</a:t>
            </a:r>
          </a:p>
          <a:p>
            <a:endParaRPr lang="en-US" b="0" i="0">
              <a:solidFill>
                <a:srgbClr val="000000"/>
              </a:solidFill>
              <a:effectLst/>
              <a:latin typeface="Open Sans" panose="020F0502020204030204" pitchFamily="34" charset="0"/>
            </a:endParaRPr>
          </a:p>
          <a:p>
            <a:endParaRPr lang="en-US"/>
          </a:p>
        </p:txBody>
      </p:sp>
      <p:sp>
        <p:nvSpPr>
          <p:cNvPr id="4" name="Slide Number Placeholder 3"/>
          <p:cNvSpPr>
            <a:spLocks noGrp="1"/>
          </p:cNvSpPr>
          <p:nvPr>
            <p:ph type="sldNum" sz="quarter" idx="5"/>
          </p:nvPr>
        </p:nvSpPr>
        <p:spPr/>
        <p:txBody>
          <a:bodyPr/>
          <a:lstStyle/>
          <a:p>
            <a:fld id="{810A0389-B4E6-47A7-BBF9-6C1A3AEFB868}" type="slidenum">
              <a:rPr lang="en-US" smtClean="0"/>
              <a:t>15</a:t>
            </a:fld>
            <a:endParaRPr lang="en-US"/>
          </a:p>
        </p:txBody>
      </p:sp>
    </p:spTree>
    <p:extLst>
      <p:ext uri="{BB962C8B-B14F-4D97-AF65-F5344CB8AC3E}">
        <p14:creationId xmlns:p14="http://schemas.microsoft.com/office/powerpoint/2010/main" val="28345574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faces come with </a:t>
            </a:r>
            <a:r>
              <a:rPr lang="en-US" b="0" i="0">
                <a:solidFill>
                  <a:srgbClr val="000000"/>
                </a:solidFill>
                <a:effectLst/>
                <a:latin typeface="Open Sans" panose="020B0606030504020204" pitchFamily="34" charset="0"/>
              </a:rPr>
              <a:t>a high degree of variability. The label for each image includes bounding boxes that indicate the position of the face and </a:t>
            </a:r>
            <a:r>
              <a:rPr lang="en-US" altLang="zh-CN" b="0" i="0">
                <a:solidFill>
                  <a:srgbClr val="000000"/>
                </a:solidFill>
                <a:effectLst/>
                <a:latin typeface="Open Sans" panose="020B0606030504020204" pitchFamily="34" charset="0"/>
              </a:rPr>
              <a:t>other attributes</a:t>
            </a:r>
            <a:r>
              <a:rPr lang="en-US" b="0" i="0">
                <a:solidFill>
                  <a:srgbClr val="000000"/>
                </a:solidFill>
                <a:effectLst/>
                <a:latin typeface="Open Sans" panose="020B0606030504020204" pitchFamily="34" charset="0"/>
              </a:rPr>
              <a:t> like blur, expression, illumination, validation, occlusion, and pose.</a:t>
            </a:r>
            <a:endParaRPr lang="en-US"/>
          </a:p>
        </p:txBody>
      </p:sp>
      <p:sp>
        <p:nvSpPr>
          <p:cNvPr id="4" name="Slide Number Placeholder 3"/>
          <p:cNvSpPr>
            <a:spLocks noGrp="1"/>
          </p:cNvSpPr>
          <p:nvPr>
            <p:ph type="sldNum" sz="quarter" idx="5"/>
          </p:nvPr>
        </p:nvSpPr>
        <p:spPr/>
        <p:txBody>
          <a:bodyPr/>
          <a:lstStyle/>
          <a:p>
            <a:fld id="{810A0389-B4E6-47A7-BBF9-6C1A3AEFB868}" type="slidenum">
              <a:rPr lang="en-US" smtClean="0"/>
              <a:t>16</a:t>
            </a:fld>
            <a:endParaRPr lang="en-US"/>
          </a:p>
        </p:txBody>
      </p:sp>
    </p:spTree>
    <p:extLst>
      <p:ext uri="{BB962C8B-B14F-4D97-AF65-F5344CB8AC3E}">
        <p14:creationId xmlns:p14="http://schemas.microsoft.com/office/powerpoint/2010/main" val="1473366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r>
              <a:rPr lang="en-US" b="0" i="0" u="none" strike="noStrike">
                <a:solidFill>
                  <a:srgbClr val="BDC1C6"/>
                </a:solidFill>
                <a:effectLst/>
                <a:latin typeface="arial" panose="020B0604020202020204" pitchFamily="34" charset="0"/>
              </a:rPr>
            </a:br>
            <a:r>
              <a:rPr lang="en-US" b="0" i="0" u="none" strike="noStrike">
                <a:solidFill>
                  <a:srgbClr val="BDC1C6"/>
                </a:solidFill>
                <a:effectLst/>
                <a:latin typeface="arial" panose="020B0604020202020204" pitchFamily="34" charset="0"/>
              </a:rPr>
              <a:t>The baseline of our project is YOLOv7 Face, they adapted YOLO version 7 to do face detection. The model was trained on </a:t>
            </a:r>
            <a:r>
              <a:rPr lang="en-US" b="0" i="0" u="none" strike="noStrike" err="1">
                <a:solidFill>
                  <a:srgbClr val="BDC1C6"/>
                </a:solidFill>
                <a:effectLst/>
                <a:latin typeface="arial" panose="020B0604020202020204" pitchFamily="34" charset="0"/>
              </a:rPr>
              <a:t>WiderFace</a:t>
            </a:r>
            <a:r>
              <a:rPr lang="en-US" b="0" i="0" u="none" strike="noStrike">
                <a:solidFill>
                  <a:srgbClr val="BDC1C6"/>
                </a:solidFill>
                <a:effectLst/>
                <a:latin typeface="arial" panose="020B0604020202020204" pitchFamily="34" charset="0"/>
              </a:rPr>
              <a:t> and yolov7-face-label data.</a:t>
            </a:r>
          </a:p>
          <a:p>
            <a:pPr algn="l"/>
            <a:r>
              <a:rPr lang="en-US" b="0" i="0" u="none" strike="noStrike">
                <a:solidFill>
                  <a:srgbClr val="BDC1C6"/>
                </a:solidFill>
                <a:effectLst/>
                <a:latin typeface="arial" panose="020B0604020202020204" pitchFamily="34" charset="0"/>
              </a:rPr>
              <a:t>They got pretty good results on the easy and medium tasks and fair results on the hard task.</a:t>
            </a:r>
            <a:endParaRPr lang="en-US"/>
          </a:p>
        </p:txBody>
      </p:sp>
      <p:sp>
        <p:nvSpPr>
          <p:cNvPr id="4" name="Slide Number Placeholder 3"/>
          <p:cNvSpPr>
            <a:spLocks noGrp="1"/>
          </p:cNvSpPr>
          <p:nvPr>
            <p:ph type="sldNum" sz="quarter" idx="5"/>
          </p:nvPr>
        </p:nvSpPr>
        <p:spPr/>
        <p:txBody>
          <a:bodyPr/>
          <a:lstStyle/>
          <a:p>
            <a:fld id="{810A0389-B4E6-47A7-BBF9-6C1A3AEFB868}" type="slidenum">
              <a:rPr lang="en-US" smtClean="0"/>
              <a:t>17</a:t>
            </a:fld>
            <a:endParaRPr lang="en-US"/>
          </a:p>
        </p:txBody>
      </p:sp>
    </p:spTree>
    <p:extLst>
      <p:ext uri="{BB962C8B-B14F-4D97-AF65-F5344CB8AC3E}">
        <p14:creationId xmlns:p14="http://schemas.microsoft.com/office/powerpoint/2010/main" val="2616389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evaluate the performance of YOLOv7Face on Wilder Face validation data.</a:t>
            </a:r>
          </a:p>
          <a:p>
            <a:endParaRPr lang="en-US"/>
          </a:p>
          <a:p>
            <a:r>
              <a:rPr lang="en-US"/>
              <a:t>And we came up with two possible architectural modifications. </a:t>
            </a:r>
          </a:p>
          <a:p>
            <a:endParaRPr lang="en-US"/>
          </a:p>
          <a:p>
            <a:r>
              <a:rPr lang="en-US"/>
              <a:t>The first tentative modification is changing the backbone model to a state-of-the-art model like a transformer model. Because we believe that these advanced models may have a better ability for feature extraction.</a:t>
            </a:r>
          </a:p>
          <a:p>
            <a:endParaRPr lang="en-US"/>
          </a:p>
          <a:p>
            <a:r>
              <a:rPr lang="en-US"/>
              <a:t>As </a:t>
            </a:r>
            <a:r>
              <a:rPr lang="en-US" err="1"/>
              <a:t>mengchen</a:t>
            </a:r>
            <a:r>
              <a:rPr lang="en-US"/>
              <a:t> mentioned before, one challenge of face detection in large distance is the low resolution, thus we decided to apply a super-resolution diffusion model to the image labeled as heavy blur before we do face detection. By converting the low-resolution image to a higher resolution, our model may learn more.</a:t>
            </a:r>
          </a:p>
          <a:p>
            <a:endParaRPr lang="en-US"/>
          </a:p>
          <a:p>
            <a:endParaRPr lang="en-US"/>
          </a:p>
        </p:txBody>
      </p:sp>
      <p:sp>
        <p:nvSpPr>
          <p:cNvPr id="4" name="Slide Number Placeholder 3"/>
          <p:cNvSpPr>
            <a:spLocks noGrp="1"/>
          </p:cNvSpPr>
          <p:nvPr>
            <p:ph type="sldNum" sz="quarter" idx="5"/>
          </p:nvPr>
        </p:nvSpPr>
        <p:spPr/>
        <p:txBody>
          <a:bodyPr/>
          <a:lstStyle/>
          <a:p>
            <a:fld id="{810A0389-B4E6-47A7-BBF9-6C1A3AEFB868}" type="slidenum">
              <a:rPr lang="en-US" smtClean="0"/>
              <a:t>18</a:t>
            </a:fld>
            <a:endParaRPr lang="en-US"/>
          </a:p>
        </p:txBody>
      </p:sp>
    </p:spTree>
    <p:extLst>
      <p:ext uri="{BB962C8B-B14F-4D97-AF65-F5344CB8AC3E}">
        <p14:creationId xmlns:p14="http://schemas.microsoft.com/office/powerpoint/2010/main" val="31887246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The typical evaluation metric for the task of face detection is Intersection over Union, the </a:t>
            </a:r>
            <a:r>
              <a:rPr lang="en-US" err="1"/>
              <a:t>IoU</a:t>
            </a:r>
            <a:r>
              <a:rPr lang="en-US"/>
              <a:t> is the metric to evaluate the accuracy of the detection, </a:t>
            </a:r>
            <a:r>
              <a:rPr lang="en-US" b="0" i="0">
                <a:solidFill>
                  <a:srgbClr val="000000"/>
                </a:solidFill>
                <a:effectLst/>
                <a:latin typeface="Raleway" panose="020F0502020204030204" pitchFamily="34" charset="0"/>
              </a:rPr>
              <a:t>Given a ground-truth bounding box and a detected bounding box, </a:t>
            </a:r>
            <a:r>
              <a:rPr lang="en-US" b="1" i="0">
                <a:solidFill>
                  <a:srgbClr val="000000"/>
                </a:solidFill>
                <a:effectLst/>
                <a:latin typeface="Raleway" panose="020F0502020204030204" pitchFamily="34" charset="0"/>
              </a:rPr>
              <a:t>we compute the </a:t>
            </a:r>
            <a:r>
              <a:rPr lang="en-US" b="1" i="0" err="1">
                <a:solidFill>
                  <a:srgbClr val="000000"/>
                </a:solidFill>
                <a:effectLst/>
                <a:latin typeface="Raleway" panose="020F0502020204030204" pitchFamily="34" charset="0"/>
              </a:rPr>
              <a:t>IoU</a:t>
            </a:r>
            <a:r>
              <a:rPr lang="en-US" b="1" i="0">
                <a:solidFill>
                  <a:srgbClr val="000000"/>
                </a:solidFill>
                <a:effectLst/>
                <a:latin typeface="Raleway" panose="020F0502020204030204" pitchFamily="34" charset="0"/>
              </a:rPr>
              <a:t> as the ratio of the overlap and union areas</a:t>
            </a:r>
            <a:r>
              <a:rPr lang="en-US" b="0" i="0">
                <a:solidFill>
                  <a:srgbClr val="000000"/>
                </a:solidFill>
                <a:effectLst/>
                <a:latin typeface="Raleway" panose="020F0502020204030204" pitchFamily="34" charset="0"/>
              </a:rPr>
              <a:t>:</a:t>
            </a:r>
            <a:endParaRPr lang="en-US"/>
          </a:p>
        </p:txBody>
      </p:sp>
      <p:sp>
        <p:nvSpPr>
          <p:cNvPr id="4" name="Slide Number Placeholder 3"/>
          <p:cNvSpPr>
            <a:spLocks noGrp="1"/>
          </p:cNvSpPr>
          <p:nvPr>
            <p:ph type="sldNum" sz="quarter" idx="5"/>
          </p:nvPr>
        </p:nvSpPr>
        <p:spPr/>
        <p:txBody>
          <a:bodyPr/>
          <a:lstStyle/>
          <a:p>
            <a:fld id="{810A0389-B4E6-47A7-BBF9-6C1A3AEFB868}" type="slidenum">
              <a:rPr lang="en-US" smtClean="0"/>
              <a:t>19</a:t>
            </a:fld>
            <a:endParaRPr lang="en-US"/>
          </a:p>
        </p:txBody>
      </p:sp>
    </p:spTree>
    <p:extLst>
      <p:ext uri="{BB962C8B-B14F-4D97-AF65-F5344CB8AC3E}">
        <p14:creationId xmlns:p14="http://schemas.microsoft.com/office/powerpoint/2010/main" val="538419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a:t>First,</a:t>
            </a:r>
            <a:r>
              <a:rPr lang="zh-TW" altLang="en-US"/>
              <a:t> </a:t>
            </a:r>
            <a:r>
              <a:rPr lang="en-US" altLang="zh-TW"/>
              <a:t>we</a:t>
            </a:r>
            <a:r>
              <a:rPr lang="zh-TW" altLang="en-US"/>
              <a:t> </a:t>
            </a:r>
            <a:r>
              <a:rPr lang="en-US" altLang="zh-TW"/>
              <a:t>will</a:t>
            </a:r>
            <a:r>
              <a:rPr lang="zh-TW" altLang="en-US"/>
              <a:t> </a:t>
            </a:r>
            <a:r>
              <a:rPr lang="en-US" altLang="zh-TW"/>
              <a:t>talk</a:t>
            </a:r>
            <a:r>
              <a:rPr lang="zh-TW" altLang="en-US"/>
              <a:t> </a:t>
            </a:r>
            <a:r>
              <a:rPr lang="en-US" altLang="zh-TW"/>
              <a:t>about</a:t>
            </a:r>
            <a:r>
              <a:rPr lang="zh-TW" altLang="en-US"/>
              <a:t> </a:t>
            </a:r>
            <a:r>
              <a:rPr lang="en-US" altLang="zh-TW"/>
              <a:t>the</a:t>
            </a:r>
            <a:r>
              <a:rPr lang="zh-TW" altLang="en-US"/>
              <a:t> </a:t>
            </a:r>
            <a:r>
              <a:rPr lang="en-US" altLang="zh-TW"/>
              <a:t>motivation</a:t>
            </a:r>
            <a:r>
              <a:rPr lang="zh-TW" altLang="en-US"/>
              <a:t> </a:t>
            </a:r>
            <a:r>
              <a:rPr lang="en-US" altLang="zh-TW"/>
              <a:t>of</a:t>
            </a:r>
            <a:r>
              <a:rPr lang="zh-TW" altLang="en-US"/>
              <a:t> </a:t>
            </a:r>
            <a:r>
              <a:rPr lang="en-US" altLang="zh-TW"/>
              <a:t>this</a:t>
            </a:r>
            <a:r>
              <a:rPr lang="zh-TW" altLang="en-US"/>
              <a:t> </a:t>
            </a:r>
            <a:r>
              <a:rPr lang="en-US" altLang="zh-TW"/>
              <a:t>project.</a:t>
            </a:r>
            <a:r>
              <a:rPr lang="zh-TW" altLang="en-US"/>
              <a:t> </a:t>
            </a:r>
            <a:r>
              <a:rPr lang="en-US" altLang="zh-TW"/>
              <a:t>Then,</a:t>
            </a:r>
            <a:r>
              <a:rPr lang="zh-TW" altLang="en-US"/>
              <a:t> </a:t>
            </a:r>
            <a:r>
              <a:rPr lang="en-US" altLang="zh-TW"/>
              <a:t>specify</a:t>
            </a:r>
            <a:r>
              <a:rPr lang="zh-TW" altLang="en-US"/>
              <a:t> </a:t>
            </a:r>
            <a:r>
              <a:rPr lang="en-US" altLang="zh-TW"/>
              <a:t>the</a:t>
            </a:r>
            <a:r>
              <a:rPr lang="zh-TW" altLang="en-US"/>
              <a:t> </a:t>
            </a:r>
            <a:r>
              <a:rPr lang="en-US" altLang="zh-TW"/>
              <a:t>difficulties</a:t>
            </a:r>
            <a:r>
              <a:rPr lang="zh-TW" altLang="en-US"/>
              <a:t> </a:t>
            </a:r>
            <a:r>
              <a:rPr lang="en-US" altLang="zh-TW"/>
              <a:t>of</a:t>
            </a:r>
            <a:r>
              <a:rPr lang="zh-TW" altLang="en-US"/>
              <a:t> </a:t>
            </a:r>
            <a:r>
              <a:rPr lang="en-US" altLang="zh-TW"/>
              <a:t>the</a:t>
            </a:r>
            <a:r>
              <a:rPr lang="zh-TW" altLang="en-US"/>
              <a:t> </a:t>
            </a:r>
            <a:r>
              <a:rPr lang="en-US" altLang="zh-TW"/>
              <a:t>task.</a:t>
            </a:r>
            <a:r>
              <a:rPr lang="zh-TW" altLang="en-US"/>
              <a:t> </a:t>
            </a:r>
            <a:r>
              <a:rPr lang="en-US" altLang="zh-TW"/>
              <a:t>Demonstrating</a:t>
            </a:r>
            <a:r>
              <a:rPr lang="zh-TW" altLang="en-US"/>
              <a:t> </a:t>
            </a:r>
            <a:r>
              <a:rPr lang="en-US" altLang="zh-TW"/>
              <a:t>some</a:t>
            </a:r>
            <a:r>
              <a:rPr lang="zh-TW" altLang="en-US"/>
              <a:t> </a:t>
            </a:r>
            <a:r>
              <a:rPr lang="en-US" altLang="zh-TW"/>
              <a:t>state-of-the-art</a:t>
            </a:r>
            <a:r>
              <a:rPr lang="zh-TW" altLang="en-US"/>
              <a:t> </a:t>
            </a:r>
            <a:r>
              <a:rPr lang="en-US" altLang="zh-TW"/>
              <a:t>works,</a:t>
            </a:r>
            <a:r>
              <a:rPr lang="zh-TW" altLang="en-US"/>
              <a:t> </a:t>
            </a:r>
            <a:r>
              <a:rPr lang="en-US" altLang="zh-TW"/>
              <a:t>and</a:t>
            </a:r>
            <a:r>
              <a:rPr lang="zh-TW" altLang="en-US"/>
              <a:t> </a:t>
            </a:r>
            <a:r>
              <a:rPr lang="en-US" altLang="zh-TW"/>
              <a:t>their</a:t>
            </a:r>
            <a:r>
              <a:rPr lang="zh-TW" altLang="en-US"/>
              <a:t> </a:t>
            </a:r>
            <a:r>
              <a:rPr lang="en-US" altLang="zh-TW"/>
              <a:t>methods.</a:t>
            </a:r>
            <a:r>
              <a:rPr lang="zh-TW" altLang="en-US"/>
              <a:t> </a:t>
            </a:r>
            <a:r>
              <a:rPr lang="en-US" altLang="zh-TW"/>
              <a:t>And</a:t>
            </a:r>
            <a:r>
              <a:rPr lang="zh-TW" altLang="en-US"/>
              <a:t> </a:t>
            </a:r>
            <a:r>
              <a:rPr lang="en-US" altLang="zh-TW"/>
              <a:t>how</a:t>
            </a:r>
            <a:r>
              <a:rPr lang="zh-TW" altLang="en-US"/>
              <a:t> </a:t>
            </a:r>
            <a:r>
              <a:rPr lang="en-US" altLang="zh-TW"/>
              <a:t>to</a:t>
            </a:r>
            <a:r>
              <a:rPr lang="zh-TW" altLang="en-US"/>
              <a:t> </a:t>
            </a:r>
            <a:r>
              <a:rPr lang="en-US" altLang="zh-TW"/>
              <a:t>evaluate</a:t>
            </a:r>
            <a:r>
              <a:rPr lang="zh-TW" altLang="en-US"/>
              <a:t> </a:t>
            </a:r>
            <a:r>
              <a:rPr lang="en-US" altLang="zh-TW"/>
              <a:t>the</a:t>
            </a:r>
            <a:r>
              <a:rPr lang="zh-TW" altLang="en-US"/>
              <a:t> </a:t>
            </a:r>
            <a:r>
              <a:rPr lang="en-US" altLang="zh-TW"/>
              <a:t>results.</a:t>
            </a:r>
            <a:r>
              <a:rPr lang="zh-TW" altLang="en-US"/>
              <a:t> </a:t>
            </a:r>
            <a:r>
              <a:rPr lang="en-US" altLang="zh-TW"/>
              <a:t>Last,</a:t>
            </a:r>
            <a:r>
              <a:rPr lang="zh-TW" altLang="en-US"/>
              <a:t> </a:t>
            </a:r>
            <a:r>
              <a:rPr lang="en-US" altLang="zh-TW"/>
              <a:t>showing</a:t>
            </a:r>
            <a:r>
              <a:rPr lang="zh-TW" altLang="en-US"/>
              <a:t> </a:t>
            </a:r>
            <a:r>
              <a:rPr lang="en-US" altLang="zh-TW"/>
              <a:t>our</a:t>
            </a:r>
            <a:r>
              <a:rPr lang="zh-TW" altLang="en-US"/>
              <a:t> </a:t>
            </a:r>
            <a:r>
              <a:rPr lang="en-US" altLang="zh-TW"/>
              <a:t>progress</a:t>
            </a:r>
            <a:r>
              <a:rPr lang="zh-TW" altLang="en-US"/>
              <a:t> </a:t>
            </a:r>
            <a:r>
              <a:rPr lang="en-US" altLang="zh-TW"/>
              <a:t>and</a:t>
            </a:r>
            <a:r>
              <a:rPr lang="zh-TW" altLang="en-US"/>
              <a:t> </a:t>
            </a:r>
            <a:r>
              <a:rPr lang="en-US" altLang="zh-TW"/>
              <a:t>future</a:t>
            </a:r>
            <a:r>
              <a:rPr lang="zh-TW" altLang="en-US"/>
              <a:t> </a:t>
            </a:r>
            <a:r>
              <a:rPr lang="en-US" altLang="zh-TW"/>
              <a:t>work.</a:t>
            </a:r>
            <a:endParaRPr lang="en-US"/>
          </a:p>
        </p:txBody>
      </p:sp>
      <p:sp>
        <p:nvSpPr>
          <p:cNvPr id="4" name="Slide Number Placeholder 3"/>
          <p:cNvSpPr>
            <a:spLocks noGrp="1"/>
          </p:cNvSpPr>
          <p:nvPr>
            <p:ph type="sldNum" sz="quarter" idx="5"/>
          </p:nvPr>
        </p:nvSpPr>
        <p:spPr/>
        <p:txBody>
          <a:bodyPr/>
          <a:lstStyle/>
          <a:p>
            <a:fld id="{810A0389-B4E6-47A7-BBF9-6C1A3AEFB868}" type="slidenum">
              <a:rPr lang="en-US" smtClean="0"/>
              <a:t>2</a:t>
            </a:fld>
            <a:endParaRPr lang="en-US"/>
          </a:p>
        </p:txBody>
      </p:sp>
    </p:spTree>
    <p:extLst>
      <p:ext uri="{BB962C8B-B14F-4D97-AF65-F5344CB8AC3E}">
        <p14:creationId xmlns:p14="http://schemas.microsoft.com/office/powerpoint/2010/main" val="422674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ltLang="zh-CN"/>
              <a:t>Here are some examples of </a:t>
            </a:r>
            <a:r>
              <a:rPr lang="en-US" altLang="zh-CN" err="1"/>
              <a:t>IoU</a:t>
            </a:r>
            <a:r>
              <a:rPr lang="en-US" altLang="zh-CN"/>
              <a:t>.</a:t>
            </a:r>
          </a:p>
          <a:p>
            <a:pPr marL="0" indent="0">
              <a:buFont typeface="Arial" panose="020B0604020202020204" pitchFamily="34" charset="0"/>
              <a:buNone/>
            </a:pPr>
            <a:endParaRPr lang="en-US" altLang="zh-TW"/>
          </a:p>
          <a:p>
            <a:pPr algn="l"/>
            <a:r>
              <a:rPr lang="en-US" b="1" i="0">
                <a:solidFill>
                  <a:srgbClr val="000000"/>
                </a:solidFill>
                <a:effectLst/>
                <a:latin typeface="Raleway" pitchFamily="2" charset="77"/>
              </a:rPr>
              <a:t>The </a:t>
            </a:r>
            <a:r>
              <a:rPr lang="en-US" b="1" i="0" err="1">
                <a:solidFill>
                  <a:srgbClr val="000000"/>
                </a:solidFill>
                <a:effectLst/>
                <a:latin typeface="Raleway" pitchFamily="2" charset="77"/>
              </a:rPr>
              <a:t>IoU</a:t>
            </a:r>
            <a:r>
              <a:rPr lang="en-US" b="1" i="0">
                <a:solidFill>
                  <a:srgbClr val="000000"/>
                </a:solidFill>
                <a:effectLst/>
                <a:latin typeface="Raleway" pitchFamily="2" charset="77"/>
              </a:rPr>
              <a:t> can have any value between 0 and 1</a:t>
            </a:r>
            <a:r>
              <a:rPr lang="en-US" b="0" i="0">
                <a:solidFill>
                  <a:srgbClr val="000000"/>
                </a:solidFill>
                <a:effectLst/>
                <a:latin typeface="Raleway" pitchFamily="2" charset="77"/>
              </a:rPr>
              <a:t>. If two boxes do not intersect, the </a:t>
            </a:r>
            <a:r>
              <a:rPr lang="en-US" b="0" i="0" err="1">
                <a:solidFill>
                  <a:srgbClr val="000000"/>
                </a:solidFill>
                <a:effectLst/>
                <a:latin typeface="Raleway" pitchFamily="2" charset="77"/>
              </a:rPr>
              <a:t>IoU</a:t>
            </a:r>
            <a:r>
              <a:rPr lang="en-US" b="0" i="0">
                <a:solidFill>
                  <a:srgbClr val="000000"/>
                </a:solidFill>
                <a:effectLst/>
                <a:latin typeface="Raleway" pitchFamily="2" charset="77"/>
              </a:rPr>
              <a:t> is 0. On the other hand, if they completely overlap, the </a:t>
            </a:r>
            <a:r>
              <a:rPr lang="en-US" b="0" i="0" err="1">
                <a:solidFill>
                  <a:srgbClr val="000000"/>
                </a:solidFill>
                <a:effectLst/>
                <a:latin typeface="Raleway" pitchFamily="2" charset="77"/>
              </a:rPr>
              <a:t>IoU</a:t>
            </a:r>
            <a:r>
              <a:rPr lang="en-US" b="0" i="0">
                <a:solidFill>
                  <a:srgbClr val="000000"/>
                </a:solidFill>
                <a:effectLst/>
                <a:latin typeface="Raleway" pitchFamily="2" charset="77"/>
              </a:rPr>
              <a:t> is 1.</a:t>
            </a:r>
          </a:p>
          <a:p>
            <a:pPr algn="l"/>
            <a:r>
              <a:rPr lang="en-US" b="1" i="0">
                <a:solidFill>
                  <a:srgbClr val="000000"/>
                </a:solidFill>
                <a:effectLst/>
                <a:latin typeface="Raleway" pitchFamily="2" charset="77"/>
              </a:rPr>
              <a:t>Therefore, the higher the </a:t>
            </a:r>
            <a:r>
              <a:rPr lang="en-US" b="1" i="0" err="1">
                <a:solidFill>
                  <a:srgbClr val="000000"/>
                </a:solidFill>
                <a:effectLst/>
                <a:latin typeface="Raleway" pitchFamily="2" charset="77"/>
              </a:rPr>
              <a:t>IoU</a:t>
            </a:r>
            <a:r>
              <a:rPr lang="en-US" b="1" i="0">
                <a:solidFill>
                  <a:srgbClr val="000000"/>
                </a:solidFill>
                <a:effectLst/>
                <a:latin typeface="Raleway" pitchFamily="2" charset="77"/>
              </a:rPr>
              <a:t>, the better the prediction of a face detection system</a:t>
            </a:r>
            <a:r>
              <a:rPr lang="en-US" b="0" i="0">
                <a:solidFill>
                  <a:srgbClr val="000000"/>
                </a:solidFill>
                <a:effectLst/>
                <a:latin typeface="Raleway" pitchFamily="2" charset="77"/>
              </a:rPr>
              <a:t>.</a:t>
            </a:r>
          </a:p>
          <a:p>
            <a:pPr marL="0" indent="0">
              <a:buFont typeface="Arial" panose="020B0604020202020204" pitchFamily="34" charset="0"/>
              <a:buNone/>
            </a:pPr>
            <a:endParaRPr lang="en-US" altLang="zh-TW"/>
          </a:p>
          <a:p>
            <a:pPr marL="0" indent="0">
              <a:buFont typeface="Arial" panose="020B0604020202020204" pitchFamily="34" charset="0"/>
              <a:buNone/>
            </a:pPr>
            <a:endParaRPr lang="en-US" altLang="zh-TW"/>
          </a:p>
        </p:txBody>
      </p:sp>
      <p:sp>
        <p:nvSpPr>
          <p:cNvPr id="4" name="Slide Number Placeholder 3"/>
          <p:cNvSpPr>
            <a:spLocks noGrp="1"/>
          </p:cNvSpPr>
          <p:nvPr>
            <p:ph type="sldNum" sz="quarter" idx="5"/>
          </p:nvPr>
        </p:nvSpPr>
        <p:spPr/>
        <p:txBody>
          <a:bodyPr/>
          <a:lstStyle/>
          <a:p>
            <a:fld id="{810A0389-B4E6-47A7-BBF9-6C1A3AEFB868}" type="slidenum">
              <a:rPr lang="en-US" smtClean="0"/>
              <a:t>20</a:t>
            </a:fld>
            <a:endParaRPr lang="en-US"/>
          </a:p>
        </p:txBody>
      </p:sp>
    </p:spTree>
    <p:extLst>
      <p:ext uri="{BB962C8B-B14F-4D97-AF65-F5344CB8AC3E}">
        <p14:creationId xmlns:p14="http://schemas.microsoft.com/office/powerpoint/2010/main" val="18782090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ltLang="zh-TW"/>
              <a:t>The</a:t>
            </a:r>
            <a:r>
              <a:rPr lang="zh-TW" altLang="en-US"/>
              <a:t> </a:t>
            </a:r>
            <a:r>
              <a:rPr lang="en-US" altLang="zh-TW"/>
              <a:t>threshold</a:t>
            </a:r>
            <a:r>
              <a:rPr lang="zh-TW" altLang="en-US"/>
              <a:t> </a:t>
            </a:r>
            <a:r>
              <a:rPr lang="en-US" altLang="zh-TW"/>
              <a:t>of</a:t>
            </a:r>
            <a:r>
              <a:rPr lang="zh-TW" altLang="en-US"/>
              <a:t> </a:t>
            </a:r>
            <a:r>
              <a:rPr lang="en-US" altLang="zh-TW" err="1"/>
              <a:t>IoU</a:t>
            </a:r>
            <a:r>
              <a:rPr lang="zh-TW" altLang="en-US"/>
              <a:t> </a:t>
            </a:r>
            <a:r>
              <a:rPr lang="en-US" altLang="zh-TW"/>
              <a:t>is</a:t>
            </a:r>
            <a:r>
              <a:rPr lang="zh-TW" altLang="en-US"/>
              <a:t> </a:t>
            </a:r>
            <a:r>
              <a:rPr lang="en-US" altLang="zh-TW"/>
              <a:t>usually</a:t>
            </a:r>
            <a:r>
              <a:rPr lang="zh-TW" altLang="en-US"/>
              <a:t> </a:t>
            </a:r>
            <a:r>
              <a:rPr lang="en-US" altLang="zh-TW"/>
              <a:t>set</a:t>
            </a:r>
            <a:r>
              <a:rPr lang="zh-TW" altLang="en-US"/>
              <a:t> </a:t>
            </a:r>
            <a:r>
              <a:rPr lang="en-US" altLang="zh-TW"/>
              <a:t>to</a:t>
            </a:r>
            <a:r>
              <a:rPr lang="zh-TW" altLang="en-US"/>
              <a:t> </a:t>
            </a:r>
            <a:r>
              <a:rPr lang="en-US" altLang="zh-TW"/>
              <a:t>0.5.</a:t>
            </a:r>
          </a:p>
          <a:p>
            <a:pPr marL="0" indent="0">
              <a:buFont typeface="Arial" panose="020B0604020202020204" pitchFamily="34" charset="0"/>
              <a:buNone/>
            </a:pPr>
            <a:endParaRPr lang="en-US" altLang="zh-TW"/>
          </a:p>
          <a:p>
            <a:pPr marL="0" indent="0">
              <a:buFont typeface="Arial" panose="020B0604020202020204" pitchFamily="34" charset="0"/>
              <a:buNone/>
            </a:pPr>
            <a:r>
              <a:rPr lang="en-US" altLang="zh-TW"/>
              <a:t>If</a:t>
            </a:r>
            <a:r>
              <a:rPr lang="zh-TW" altLang="en-US"/>
              <a:t> </a:t>
            </a:r>
            <a:r>
              <a:rPr lang="en-US" altLang="zh-TW"/>
              <a:t>the</a:t>
            </a:r>
            <a:r>
              <a:rPr lang="zh-TW" altLang="en-US"/>
              <a:t> </a:t>
            </a:r>
            <a:r>
              <a:rPr lang="en-US" altLang="zh-TW" err="1"/>
              <a:t>IoU</a:t>
            </a:r>
            <a:r>
              <a:rPr lang="zh-TW" altLang="en-US"/>
              <a:t> </a:t>
            </a:r>
            <a:r>
              <a:rPr lang="en-US" altLang="zh-TW"/>
              <a:t>score</a:t>
            </a:r>
            <a:r>
              <a:rPr lang="zh-TW" altLang="en-US"/>
              <a:t> </a:t>
            </a:r>
            <a:r>
              <a:rPr lang="en-US" altLang="zh-TW"/>
              <a:t>is</a:t>
            </a:r>
            <a:r>
              <a:rPr lang="zh-TW" altLang="en-US"/>
              <a:t> </a:t>
            </a:r>
            <a:r>
              <a:rPr lang="en-US" altLang="zh-TW"/>
              <a:t>above</a:t>
            </a:r>
            <a:r>
              <a:rPr lang="zh-TW" altLang="en-US"/>
              <a:t> </a:t>
            </a:r>
            <a:r>
              <a:rPr lang="en-US" altLang="zh-TW"/>
              <a:t>the</a:t>
            </a:r>
            <a:r>
              <a:rPr lang="zh-TW" altLang="en-US"/>
              <a:t> </a:t>
            </a:r>
            <a:r>
              <a:rPr lang="en-US" altLang="zh-TW"/>
              <a:t>threshold,</a:t>
            </a:r>
            <a:r>
              <a:rPr lang="zh-TW" altLang="en-US"/>
              <a:t> </a:t>
            </a:r>
            <a:r>
              <a:rPr lang="en-US" altLang="zh-TW"/>
              <a:t>the</a:t>
            </a:r>
            <a:r>
              <a:rPr lang="zh-TW" altLang="en-US"/>
              <a:t> </a:t>
            </a:r>
            <a:r>
              <a:rPr lang="en-US" altLang="zh-TW"/>
              <a:t>detection</a:t>
            </a:r>
            <a:r>
              <a:rPr lang="zh-TW" altLang="en-US"/>
              <a:t> </a:t>
            </a:r>
            <a:r>
              <a:rPr lang="en-US" altLang="zh-TW"/>
              <a:t>is</a:t>
            </a:r>
            <a:r>
              <a:rPr lang="zh-TW" altLang="en-US"/>
              <a:t> </a:t>
            </a:r>
            <a:r>
              <a:rPr lang="en-US" altLang="zh-TW"/>
              <a:t>considered</a:t>
            </a:r>
            <a:r>
              <a:rPr lang="zh-TW" altLang="en-US"/>
              <a:t> </a:t>
            </a:r>
            <a:r>
              <a:rPr lang="en-US" altLang="zh-TW"/>
              <a:t>a</a:t>
            </a:r>
            <a:r>
              <a:rPr lang="zh-TW" altLang="en-US"/>
              <a:t> </a:t>
            </a:r>
            <a:r>
              <a:rPr lang="en-US" altLang="zh-TW"/>
              <a:t>true</a:t>
            </a:r>
            <a:r>
              <a:rPr lang="zh-TW" altLang="en-US"/>
              <a:t> </a:t>
            </a:r>
            <a:r>
              <a:rPr lang="en-US" altLang="zh-TW"/>
              <a:t>positive.</a:t>
            </a:r>
            <a:r>
              <a:rPr lang="zh-TW" altLang="en-US"/>
              <a:t> </a:t>
            </a:r>
            <a:endParaRPr lang="en-US" altLang="zh-TW"/>
          </a:p>
          <a:p>
            <a:pPr marL="0" indent="0">
              <a:buFont typeface="Arial" panose="020B0604020202020204" pitchFamily="34" charset="0"/>
              <a:buNone/>
            </a:pPr>
            <a:endParaRPr lang="en-US" altLang="zh-TW"/>
          </a:p>
          <a:p>
            <a:pPr marL="0" indent="0">
              <a:buFont typeface="Arial" panose="020B0604020202020204" pitchFamily="34" charset="0"/>
              <a:buNone/>
            </a:pPr>
            <a:r>
              <a:rPr lang="en-US" altLang="zh-TW"/>
              <a:t>If</a:t>
            </a:r>
            <a:r>
              <a:rPr lang="zh-TW" altLang="en-US"/>
              <a:t> </a:t>
            </a:r>
            <a:r>
              <a:rPr lang="en-US" altLang="zh-TW"/>
              <a:t>the</a:t>
            </a:r>
            <a:r>
              <a:rPr lang="zh-TW" altLang="en-US"/>
              <a:t> </a:t>
            </a:r>
            <a:r>
              <a:rPr lang="en-US" altLang="zh-TW"/>
              <a:t>score</a:t>
            </a:r>
            <a:r>
              <a:rPr lang="zh-TW" altLang="en-US"/>
              <a:t> </a:t>
            </a:r>
            <a:r>
              <a:rPr lang="en-US" altLang="zh-TW"/>
              <a:t>is</a:t>
            </a:r>
            <a:r>
              <a:rPr lang="zh-TW" altLang="en-US"/>
              <a:t> </a:t>
            </a:r>
            <a:r>
              <a:rPr lang="en-US" altLang="zh-TW"/>
              <a:t>below</a:t>
            </a:r>
            <a:r>
              <a:rPr lang="zh-TW" altLang="en-US"/>
              <a:t> </a:t>
            </a:r>
            <a:r>
              <a:rPr lang="en-US" altLang="zh-TW"/>
              <a:t>the</a:t>
            </a:r>
            <a:r>
              <a:rPr lang="zh-TW" altLang="en-US"/>
              <a:t> </a:t>
            </a:r>
            <a:r>
              <a:rPr lang="en-US" altLang="zh-TW"/>
              <a:t>threshold,</a:t>
            </a:r>
            <a:r>
              <a:rPr lang="zh-TW" altLang="en-US"/>
              <a:t> </a:t>
            </a:r>
            <a:r>
              <a:rPr lang="en-US" altLang="zh-TW"/>
              <a:t>the</a:t>
            </a:r>
            <a:r>
              <a:rPr lang="zh-TW" altLang="en-US"/>
              <a:t> </a:t>
            </a:r>
            <a:r>
              <a:rPr lang="en-US" altLang="zh-TW"/>
              <a:t>detection</a:t>
            </a:r>
            <a:r>
              <a:rPr lang="zh-TW" altLang="en-US"/>
              <a:t> </a:t>
            </a:r>
            <a:r>
              <a:rPr lang="en-US" altLang="zh-TW"/>
              <a:t>is</a:t>
            </a:r>
            <a:r>
              <a:rPr lang="zh-TW" altLang="en-US"/>
              <a:t> </a:t>
            </a:r>
            <a:r>
              <a:rPr lang="en-US" altLang="zh-TW"/>
              <a:t>considered</a:t>
            </a:r>
            <a:r>
              <a:rPr lang="zh-TW" altLang="en-US"/>
              <a:t> </a:t>
            </a:r>
            <a:r>
              <a:rPr lang="en-US" altLang="zh-TW"/>
              <a:t>a</a:t>
            </a:r>
            <a:r>
              <a:rPr lang="zh-TW" altLang="en-US"/>
              <a:t> </a:t>
            </a:r>
            <a:r>
              <a:rPr lang="en-US" altLang="zh-TW"/>
              <a:t>false</a:t>
            </a:r>
            <a:r>
              <a:rPr lang="zh-TW" altLang="en-US"/>
              <a:t> </a:t>
            </a:r>
            <a:r>
              <a:rPr lang="en-US" altLang="zh-TW"/>
              <a:t>positive.</a:t>
            </a:r>
            <a:endParaRPr lang="en-US"/>
          </a:p>
        </p:txBody>
      </p:sp>
      <p:sp>
        <p:nvSpPr>
          <p:cNvPr id="4" name="Slide Number Placeholder 3"/>
          <p:cNvSpPr>
            <a:spLocks noGrp="1"/>
          </p:cNvSpPr>
          <p:nvPr>
            <p:ph type="sldNum" sz="quarter" idx="5"/>
          </p:nvPr>
        </p:nvSpPr>
        <p:spPr/>
        <p:txBody>
          <a:bodyPr/>
          <a:lstStyle/>
          <a:p>
            <a:fld id="{810A0389-B4E6-47A7-BBF9-6C1A3AEFB868}" type="slidenum">
              <a:rPr lang="en-US" smtClean="0"/>
              <a:t>21</a:t>
            </a:fld>
            <a:endParaRPr lang="en-US"/>
          </a:p>
        </p:txBody>
      </p:sp>
    </p:spTree>
    <p:extLst>
      <p:ext uri="{BB962C8B-B14F-4D97-AF65-F5344CB8AC3E}">
        <p14:creationId xmlns:p14="http://schemas.microsoft.com/office/powerpoint/2010/main" val="25144837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The progress we get so far are</a:t>
            </a:r>
          </a:p>
          <a:p>
            <a:pPr marL="0" indent="0">
              <a:buFont typeface="Arial" panose="020B0604020202020204" pitchFamily="34" charset="0"/>
              <a:buNone/>
            </a:pPr>
            <a:endParaRPr lang="en-US"/>
          </a:p>
          <a:p>
            <a:pPr marL="0" indent="0">
              <a:buFont typeface="Arial" panose="020B0604020202020204" pitchFamily="34" charset="0"/>
              <a:buNone/>
            </a:pPr>
            <a:r>
              <a:rPr lang="en-US"/>
              <a:t>We downloaded the dataset and understand it.</a:t>
            </a:r>
          </a:p>
          <a:p>
            <a:pPr marL="0" indent="0">
              <a:buFont typeface="Arial" panose="020B0604020202020204" pitchFamily="34" charset="0"/>
              <a:buNone/>
            </a:pPr>
            <a:endParaRPr lang="en-US"/>
          </a:p>
          <a:p>
            <a:pPr marL="0" indent="0">
              <a:buFont typeface="Arial" panose="020B0604020202020204" pitchFamily="34" charset="0"/>
              <a:buNone/>
            </a:pPr>
            <a:r>
              <a:rPr lang="en-US"/>
              <a:t>And we played around with the related model including </a:t>
            </a:r>
            <a:r>
              <a:rPr lang="en-US" err="1"/>
              <a:t>RetinaFace</a:t>
            </a:r>
            <a:r>
              <a:rPr lang="en-US"/>
              <a:t>, YOLOv8, and YOLOv7-Face to do face detection and object detection. The left is the face extraction result of retina, the middle is the object detection result of the YOLOv8, and the right is the result of YOLOv7-Face.</a:t>
            </a:r>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fld id="{810A0389-B4E6-47A7-BBF9-6C1A3AEFB868}" type="slidenum">
              <a:rPr lang="en-US" smtClean="0"/>
              <a:t>22</a:t>
            </a:fld>
            <a:endParaRPr lang="en-US"/>
          </a:p>
        </p:txBody>
      </p:sp>
    </p:spTree>
    <p:extLst>
      <p:ext uri="{BB962C8B-B14F-4D97-AF65-F5344CB8AC3E}">
        <p14:creationId xmlns:p14="http://schemas.microsoft.com/office/powerpoint/2010/main" val="25860183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We also tried the super-resolution diffusion model to test how it improves the quality of the image.</a:t>
            </a:r>
          </a:p>
          <a:p>
            <a:pPr marL="0" indent="0">
              <a:buFont typeface="Arial" panose="020B0604020202020204" pitchFamily="34" charset="0"/>
              <a:buNone/>
            </a:pPr>
            <a:endParaRPr lang="en-US"/>
          </a:p>
          <a:p>
            <a:pPr marL="0" indent="0">
              <a:buFont typeface="Arial" panose="020B0604020202020204" pitchFamily="34" charset="0"/>
              <a:buNone/>
            </a:pPr>
            <a:r>
              <a:rPr lang="en-US"/>
              <a:t>The left image is the original image, and the right image is after applying super-resolution. We can tell that there is an observable improvement on the face of the soldiers. </a:t>
            </a:r>
          </a:p>
          <a:p>
            <a:pPr marL="0" indent="0">
              <a:buFont typeface="Arial" panose="020B0604020202020204" pitchFamily="34" charset="0"/>
              <a:buNone/>
            </a:pPr>
            <a:endParaRPr lang="en-US"/>
          </a:p>
          <a:p>
            <a:pPr marL="0" indent="0">
              <a:buFont typeface="Arial" panose="020B0604020202020204" pitchFamily="34" charset="0"/>
              <a:buNone/>
            </a:pPr>
            <a:r>
              <a:rPr lang="en-US"/>
              <a:t>We hope this process can help improve the performance of our model.</a:t>
            </a:r>
          </a:p>
        </p:txBody>
      </p:sp>
      <p:sp>
        <p:nvSpPr>
          <p:cNvPr id="4" name="Slide Number Placeholder 3"/>
          <p:cNvSpPr>
            <a:spLocks noGrp="1"/>
          </p:cNvSpPr>
          <p:nvPr>
            <p:ph type="sldNum" sz="quarter" idx="5"/>
          </p:nvPr>
        </p:nvSpPr>
        <p:spPr/>
        <p:txBody>
          <a:bodyPr/>
          <a:lstStyle/>
          <a:p>
            <a:fld id="{810A0389-B4E6-47A7-BBF9-6C1A3AEFB868}" type="slidenum">
              <a:rPr lang="en-US" smtClean="0"/>
              <a:t>23</a:t>
            </a:fld>
            <a:endParaRPr lang="en-US"/>
          </a:p>
        </p:txBody>
      </p:sp>
    </p:spTree>
    <p:extLst>
      <p:ext uri="{BB962C8B-B14F-4D97-AF65-F5344CB8AC3E}">
        <p14:creationId xmlns:p14="http://schemas.microsoft.com/office/powerpoint/2010/main" val="25228866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Here is our plan, after the midterm presentation, we will first do a baseline evaluation before March 6 and </a:t>
            </a:r>
          </a:p>
          <a:p>
            <a:pPr marL="0" indent="0">
              <a:buFont typeface="Arial" panose="020B0604020202020204" pitchFamily="34" charset="0"/>
              <a:buNone/>
            </a:pPr>
            <a:r>
              <a:rPr lang="en-US"/>
              <a:t>Take most of our time working on the architecture modification, including fine-tuning on the wilder face before April  3.</a:t>
            </a:r>
          </a:p>
          <a:p>
            <a:pPr marL="0" indent="0">
              <a:buFont typeface="Arial" panose="020B0604020202020204" pitchFamily="34" charset="0"/>
              <a:buNone/>
            </a:pPr>
            <a:r>
              <a:rPr lang="en-US"/>
              <a:t>And finish the evaluation, before April 17. Then work on the report and presentation for the final submission.</a:t>
            </a:r>
          </a:p>
        </p:txBody>
      </p:sp>
      <p:sp>
        <p:nvSpPr>
          <p:cNvPr id="4" name="Slide Number Placeholder 3"/>
          <p:cNvSpPr>
            <a:spLocks noGrp="1"/>
          </p:cNvSpPr>
          <p:nvPr>
            <p:ph type="sldNum" sz="quarter" idx="5"/>
          </p:nvPr>
        </p:nvSpPr>
        <p:spPr/>
        <p:txBody>
          <a:bodyPr/>
          <a:lstStyle/>
          <a:p>
            <a:fld id="{810A0389-B4E6-47A7-BBF9-6C1A3AEFB868}" type="slidenum">
              <a:rPr lang="en-US" smtClean="0"/>
              <a:t>24</a:t>
            </a:fld>
            <a:endParaRPr lang="en-US"/>
          </a:p>
        </p:txBody>
      </p:sp>
    </p:spTree>
    <p:extLst>
      <p:ext uri="{BB962C8B-B14F-4D97-AF65-F5344CB8AC3E}">
        <p14:creationId xmlns:p14="http://schemas.microsoft.com/office/powerpoint/2010/main" val="2020537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Look at the errors</a:t>
            </a:r>
          </a:p>
        </p:txBody>
      </p:sp>
      <p:sp>
        <p:nvSpPr>
          <p:cNvPr id="4" name="Slide Number Placeholder 3"/>
          <p:cNvSpPr>
            <a:spLocks noGrp="1"/>
          </p:cNvSpPr>
          <p:nvPr>
            <p:ph type="sldNum" sz="quarter" idx="5"/>
          </p:nvPr>
        </p:nvSpPr>
        <p:spPr/>
        <p:txBody>
          <a:bodyPr/>
          <a:lstStyle/>
          <a:p>
            <a:fld id="{810A0389-B4E6-47A7-BBF9-6C1A3AEFB868}" type="slidenum">
              <a:rPr lang="en-US" smtClean="0"/>
              <a:t>25</a:t>
            </a:fld>
            <a:endParaRPr lang="en-US"/>
          </a:p>
        </p:txBody>
      </p:sp>
    </p:spTree>
    <p:extLst>
      <p:ext uri="{BB962C8B-B14F-4D97-AF65-F5344CB8AC3E}">
        <p14:creationId xmlns:p14="http://schemas.microsoft.com/office/powerpoint/2010/main" val="331210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fld id="{810A0389-B4E6-47A7-BBF9-6C1A3AEFB868}" type="slidenum">
              <a:rPr lang="en-US" smtClean="0"/>
              <a:t>26</a:t>
            </a:fld>
            <a:endParaRPr lang="en-US"/>
          </a:p>
        </p:txBody>
      </p:sp>
    </p:spTree>
    <p:extLst>
      <p:ext uri="{BB962C8B-B14F-4D97-AF65-F5344CB8AC3E}">
        <p14:creationId xmlns:p14="http://schemas.microsoft.com/office/powerpoint/2010/main" val="608983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b="0" i="0">
                <a:effectLst/>
                <a:latin typeface="+mn-lt"/>
                <a:cs typeface="Calibri"/>
              </a:rPr>
              <a:t>Why</a:t>
            </a:r>
            <a:r>
              <a:rPr lang="zh-TW" altLang="en-US" b="0" i="0">
                <a:effectLst/>
                <a:latin typeface="+mn-lt"/>
                <a:cs typeface="Calibri"/>
              </a:rPr>
              <a:t> </a:t>
            </a:r>
            <a:r>
              <a:rPr lang="en-US" altLang="zh-TW" b="0" i="0">
                <a:effectLst/>
                <a:latin typeface="+mn-lt"/>
                <a:cs typeface="Calibri"/>
              </a:rPr>
              <a:t>is</a:t>
            </a:r>
            <a:r>
              <a:rPr lang="zh-TW" altLang="en-US" b="0" i="0">
                <a:effectLst/>
                <a:latin typeface="+mn-lt"/>
                <a:cs typeface="Calibri"/>
              </a:rPr>
              <a:t> </a:t>
            </a:r>
            <a:r>
              <a:rPr lang="en-US" altLang="zh-TW" b="0" i="0">
                <a:effectLst/>
                <a:latin typeface="+mn-lt"/>
                <a:cs typeface="Calibri"/>
              </a:rPr>
              <a:t>face</a:t>
            </a:r>
            <a:r>
              <a:rPr lang="zh-TW" altLang="en-US" b="0" i="0">
                <a:effectLst/>
                <a:latin typeface="+mn-lt"/>
                <a:cs typeface="Calibri"/>
              </a:rPr>
              <a:t> </a:t>
            </a:r>
            <a:r>
              <a:rPr lang="en-US" altLang="zh-TW" b="0" i="0">
                <a:effectLst/>
                <a:latin typeface="+mn-lt"/>
                <a:cs typeface="Calibri"/>
              </a:rPr>
              <a:t>detection</a:t>
            </a:r>
            <a:r>
              <a:rPr lang="zh-TW" altLang="en-US" b="0" i="0">
                <a:effectLst/>
                <a:latin typeface="+mn-lt"/>
                <a:cs typeface="Calibri"/>
              </a:rPr>
              <a:t> </a:t>
            </a:r>
            <a:r>
              <a:rPr lang="en-US" altLang="zh-TW" b="0" i="0">
                <a:effectLst/>
                <a:latin typeface="+mn-lt"/>
                <a:cs typeface="Calibri"/>
              </a:rPr>
              <a:t>so</a:t>
            </a:r>
            <a:r>
              <a:rPr lang="zh-TW" altLang="en-US" b="0" i="0">
                <a:effectLst/>
                <a:latin typeface="+mn-lt"/>
                <a:cs typeface="Calibri"/>
              </a:rPr>
              <a:t> </a:t>
            </a:r>
            <a:r>
              <a:rPr lang="en-US" altLang="zh-TW" b="0" i="0">
                <a:effectLst/>
                <a:latin typeface="+mn-lt"/>
                <a:cs typeface="Calibri"/>
              </a:rPr>
              <a:t>important?</a:t>
            </a:r>
          </a:p>
          <a:p>
            <a:endParaRPr lang="en-US" altLang="zh-TW" b="0" i="0">
              <a:effectLst/>
              <a:latin typeface="+mn-lt"/>
              <a:cs typeface="Calibri"/>
            </a:endParaRPr>
          </a:p>
          <a:p>
            <a:r>
              <a:rPr lang="zh-TW" altLang="en-US" b="0" i="0">
                <a:effectLst/>
                <a:latin typeface="+mn-lt"/>
                <a:cs typeface="Calibri"/>
              </a:rPr>
              <a:t> </a:t>
            </a:r>
            <a:r>
              <a:rPr lang="en-US"/>
              <a:t>Face detection is the first step for many face</a:t>
            </a:r>
            <a:r>
              <a:rPr lang="en-US" altLang="zh-TW"/>
              <a:t>-</a:t>
            </a:r>
            <a:r>
              <a:rPr lang="en-US"/>
              <a:t>related applications, such as face recognition, face tracking, facial expression recognition, facial landmarks detection and so on. Those technologies can achieve an overall better performance by faster and more accurate face detectors.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effectLst/>
              <a:latin typeface="+mn-lt"/>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effectLst/>
                <a:latin typeface="Arial" panose="020B0604020202020204" pitchFamily="34" charset="0"/>
              </a:rPr>
              <a:t>Other</a:t>
            </a:r>
            <a:r>
              <a:rPr lang="zh-TW" altLang="en-US" b="0" i="0">
                <a:effectLst/>
                <a:latin typeface="Arial" panose="020B0604020202020204" pitchFamily="34" charset="0"/>
              </a:rPr>
              <a:t> </a:t>
            </a:r>
            <a:r>
              <a:rPr lang="en-US" altLang="zh-TW" b="0" i="0">
                <a:effectLst/>
                <a:latin typeface="Arial" panose="020B0604020202020204" pitchFamily="34" charset="0"/>
              </a:rPr>
              <a:t>than</a:t>
            </a:r>
            <a:r>
              <a:rPr lang="zh-TW" altLang="en-US" b="0" i="0">
                <a:effectLst/>
                <a:latin typeface="Arial" panose="020B0604020202020204" pitchFamily="34" charset="0"/>
              </a:rPr>
              <a:t> </a:t>
            </a:r>
            <a:r>
              <a:rPr lang="en-US" altLang="zh-TW" b="0" i="0">
                <a:effectLst/>
                <a:latin typeface="Arial" panose="020B0604020202020204" pitchFamily="34" charset="0"/>
              </a:rPr>
              <a:t>that,</a:t>
            </a:r>
            <a:r>
              <a:rPr lang="zh-TW" altLang="en-US" b="0" i="0">
                <a:effectLst/>
                <a:latin typeface="Arial" panose="020B0604020202020204" pitchFamily="34" charset="0"/>
              </a:rPr>
              <a:t> </a:t>
            </a:r>
            <a:r>
              <a:rPr lang="en-US" altLang="zh-TW" b="0" i="0">
                <a:effectLst/>
                <a:latin typeface="Arial" panose="020B0604020202020204" pitchFamily="34" charset="0"/>
              </a:rPr>
              <a:t>face</a:t>
            </a:r>
            <a:r>
              <a:rPr lang="zh-TW" altLang="en-US" b="0" i="0">
                <a:effectLst/>
                <a:latin typeface="Arial" panose="020B0604020202020204" pitchFamily="34" charset="0"/>
              </a:rPr>
              <a:t> </a:t>
            </a:r>
            <a:r>
              <a:rPr lang="en-US" altLang="zh-TW" b="0" i="0">
                <a:effectLst/>
                <a:latin typeface="Arial" panose="020B0604020202020204" pitchFamily="34" charset="0"/>
              </a:rPr>
              <a:t>detection</a:t>
            </a:r>
            <a:r>
              <a:rPr lang="zh-TW" altLang="en-US" b="0" i="0">
                <a:effectLst/>
                <a:latin typeface="Arial" panose="020B0604020202020204" pitchFamily="34" charset="0"/>
              </a:rPr>
              <a:t> </a:t>
            </a:r>
            <a:r>
              <a:rPr lang="en-US" altLang="zh-TW" b="0" i="0">
                <a:effectLst/>
                <a:latin typeface="Arial" panose="020B0604020202020204" pitchFamily="34" charset="0"/>
              </a:rPr>
              <a:t>itself</a:t>
            </a:r>
            <a:r>
              <a:rPr lang="zh-TW" altLang="en-US" b="0" i="0">
                <a:effectLst/>
                <a:latin typeface="Arial" panose="020B0604020202020204" pitchFamily="34" charset="0"/>
              </a:rPr>
              <a:t> </a:t>
            </a:r>
            <a:r>
              <a:rPr lang="en-US" altLang="zh-TW" b="0" i="0">
                <a:effectLst/>
                <a:latin typeface="Arial" panose="020B0604020202020204" pitchFamily="34" charset="0"/>
              </a:rPr>
              <a:t>is</a:t>
            </a:r>
            <a:r>
              <a:rPr lang="zh-TW" altLang="en-US" b="0" i="0">
                <a:effectLst/>
                <a:latin typeface="Arial" panose="020B0604020202020204" pitchFamily="34" charset="0"/>
              </a:rPr>
              <a:t> </a:t>
            </a:r>
            <a:r>
              <a:rPr lang="en-US" altLang="zh-TW" b="0" i="0">
                <a:effectLst/>
                <a:latin typeface="Arial" panose="020B0604020202020204" pitchFamily="34" charset="0"/>
              </a:rPr>
              <a:t>also</a:t>
            </a:r>
            <a:r>
              <a:rPr lang="zh-TW" altLang="en-US" b="0" i="0">
                <a:effectLst/>
                <a:latin typeface="Arial" panose="020B0604020202020204" pitchFamily="34" charset="0"/>
              </a:rPr>
              <a:t> </a:t>
            </a:r>
            <a:r>
              <a:rPr lang="en-US" altLang="zh-TW" b="0" i="0">
                <a:effectLst/>
                <a:latin typeface="Arial" panose="020B0604020202020204" pitchFamily="34" charset="0"/>
              </a:rPr>
              <a:t>important,</a:t>
            </a:r>
            <a:r>
              <a:rPr lang="zh-TW" altLang="en-US" b="0" i="0">
                <a:effectLst/>
                <a:latin typeface="Arial" panose="020B0604020202020204" pitchFamily="34" charset="0"/>
              </a:rPr>
              <a:t> </a:t>
            </a:r>
            <a:r>
              <a:rPr lang="en-US" altLang="zh-TW" b="0" i="0">
                <a:effectLst/>
                <a:latin typeface="Arial" panose="020B0604020202020204" pitchFamily="34" charset="0"/>
              </a:rPr>
              <a:t>especially</a:t>
            </a:r>
            <a:r>
              <a:rPr lang="zh-TW" altLang="en-US" b="0" i="0">
                <a:effectLst/>
                <a:latin typeface="Arial" panose="020B0604020202020204" pitchFamily="34" charset="0"/>
              </a:rPr>
              <a:t> </a:t>
            </a:r>
            <a:r>
              <a:rPr lang="en-US" altLang="zh-TW" b="0" i="0">
                <a:effectLst/>
                <a:latin typeface="Arial" panose="020B0604020202020204" pitchFamily="34" charset="0"/>
              </a:rPr>
              <a:t>at</a:t>
            </a:r>
            <a:r>
              <a:rPr lang="zh-TW" altLang="en-US" b="0" i="0">
                <a:effectLst/>
                <a:latin typeface="Arial" panose="020B0604020202020204" pitchFamily="34" charset="0"/>
              </a:rPr>
              <a:t> </a:t>
            </a:r>
            <a:r>
              <a:rPr lang="en-US" altLang="zh-TW" b="0" i="0">
                <a:effectLst/>
                <a:latin typeface="Arial" panose="020B0604020202020204" pitchFamily="34" charset="0"/>
              </a:rPr>
              <a:t>long</a:t>
            </a:r>
            <a:r>
              <a:rPr lang="zh-TW" altLang="en-US" b="0" i="0">
                <a:effectLst/>
                <a:latin typeface="Arial" panose="020B0604020202020204" pitchFamily="34" charset="0"/>
              </a:rPr>
              <a:t> </a:t>
            </a:r>
            <a:r>
              <a:rPr lang="en-US" altLang="zh-TW" b="0" i="0">
                <a:effectLst/>
                <a:latin typeface="Arial" panose="020B0604020202020204" pitchFamily="34" charset="0"/>
              </a:rPr>
              <a:t>distances.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effectLst/>
                <a:latin typeface="Arial" panose="020B0604020202020204" pitchFamily="34" charset="0"/>
              </a:rPr>
              <a:t>Like</a:t>
            </a:r>
            <a:r>
              <a:rPr lang="zh-TW" altLang="en-US" b="0" i="0">
                <a:effectLst/>
                <a:latin typeface="Arial" panose="020B0604020202020204" pitchFamily="34" charset="0"/>
              </a:rPr>
              <a:t> </a:t>
            </a:r>
            <a:r>
              <a:rPr lang="en-US" altLang="zh-TW" b="0" i="0">
                <a:effectLst/>
                <a:latin typeface="Arial" panose="020B0604020202020204" pitchFamily="34" charset="0"/>
              </a:rPr>
              <a:t>t</a:t>
            </a:r>
            <a:r>
              <a:rPr lang="en-US" b="0" i="0">
                <a:effectLst/>
                <a:latin typeface="Arial" panose="020B0604020202020204" pitchFamily="34" charset="0"/>
              </a:rPr>
              <a:t>he need for surveillance and security applications</a:t>
            </a:r>
            <a:r>
              <a:rPr lang="en-US" altLang="zh-TW" b="0" i="0">
                <a:effectLst/>
                <a:latin typeface="Arial" panose="020B0604020202020204" pitchFamily="34" charset="0"/>
              </a:rPr>
              <a:t>.</a:t>
            </a:r>
            <a:r>
              <a:rPr lang="en-US" b="0" i="0">
                <a:effectLst/>
                <a:latin typeface="Arial" panose="020B0604020202020204" pitchFamily="34" charset="0"/>
              </a:rPr>
              <a:t> With the ability to detect faces at long distances, cameras and other surveillance systems can cover larger areas, leading to more effective monitoring and tracking of individuals. Face detection at long distances can also be used in other applications, such as tracking suspects in a high-speed chase or persons of interest in search and rescue operations. With the increasing use of surveillance cameras and other systems, the need for accurate and efficient face detection at long distances will likely continue to grow.</a:t>
            </a:r>
            <a:endParaRPr lang="en-US">
              <a:cs typeface="Calibri"/>
            </a:endParaRPr>
          </a:p>
          <a:p>
            <a:endParaRPr lang="en-US"/>
          </a:p>
          <a:p>
            <a:endParaRPr lang="en-US"/>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810A0389-B4E6-47A7-BBF9-6C1A3AEFB868}" type="slidenum">
              <a:rPr lang="en-US" smtClean="0"/>
              <a:t>3</a:t>
            </a:fld>
            <a:endParaRPr lang="en-US"/>
          </a:p>
        </p:txBody>
      </p:sp>
    </p:spTree>
    <p:extLst>
      <p:ext uri="{BB962C8B-B14F-4D97-AF65-F5344CB8AC3E}">
        <p14:creationId xmlns:p14="http://schemas.microsoft.com/office/powerpoint/2010/main" val="236968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a:effectLst/>
              <a:latin typeface="+mn-lt"/>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effectLst/>
                <a:latin typeface="Arial" panose="020B0604020202020204" pitchFamily="34" charset="0"/>
              </a:rPr>
              <a:t>Other</a:t>
            </a:r>
            <a:r>
              <a:rPr lang="zh-TW" altLang="en-US" b="0" i="0">
                <a:effectLst/>
                <a:latin typeface="Arial" panose="020B0604020202020204" pitchFamily="34" charset="0"/>
              </a:rPr>
              <a:t> </a:t>
            </a:r>
            <a:r>
              <a:rPr lang="en-US" altLang="zh-TW" b="0" i="0">
                <a:effectLst/>
                <a:latin typeface="Arial" panose="020B0604020202020204" pitchFamily="34" charset="0"/>
              </a:rPr>
              <a:t>than</a:t>
            </a:r>
            <a:r>
              <a:rPr lang="zh-TW" altLang="en-US" b="0" i="0">
                <a:effectLst/>
                <a:latin typeface="Arial" panose="020B0604020202020204" pitchFamily="34" charset="0"/>
              </a:rPr>
              <a:t> </a:t>
            </a:r>
            <a:r>
              <a:rPr lang="en-US" altLang="zh-TW" b="0" i="0">
                <a:effectLst/>
                <a:latin typeface="Arial" panose="020B0604020202020204" pitchFamily="34" charset="0"/>
              </a:rPr>
              <a:t>that,</a:t>
            </a:r>
            <a:r>
              <a:rPr lang="zh-TW" altLang="en-US" b="0" i="0">
                <a:effectLst/>
                <a:latin typeface="Arial" panose="020B0604020202020204" pitchFamily="34" charset="0"/>
              </a:rPr>
              <a:t> </a:t>
            </a:r>
            <a:r>
              <a:rPr lang="en-US" altLang="zh-TW" b="0" i="0">
                <a:effectLst/>
                <a:latin typeface="Arial" panose="020B0604020202020204" pitchFamily="34" charset="0"/>
              </a:rPr>
              <a:t>face</a:t>
            </a:r>
            <a:r>
              <a:rPr lang="zh-TW" altLang="en-US" b="0" i="0">
                <a:effectLst/>
                <a:latin typeface="Arial" panose="020B0604020202020204" pitchFamily="34" charset="0"/>
              </a:rPr>
              <a:t> </a:t>
            </a:r>
            <a:r>
              <a:rPr lang="en-US" altLang="zh-TW" b="0" i="0">
                <a:effectLst/>
                <a:latin typeface="Arial" panose="020B0604020202020204" pitchFamily="34" charset="0"/>
              </a:rPr>
              <a:t>detection</a:t>
            </a:r>
            <a:r>
              <a:rPr lang="zh-TW" altLang="en-US" b="0" i="0">
                <a:effectLst/>
                <a:latin typeface="Arial" panose="020B0604020202020204" pitchFamily="34" charset="0"/>
              </a:rPr>
              <a:t> </a:t>
            </a:r>
            <a:r>
              <a:rPr lang="en-US" altLang="zh-TW" b="0" i="0">
                <a:effectLst/>
                <a:latin typeface="Arial" panose="020B0604020202020204" pitchFamily="34" charset="0"/>
              </a:rPr>
              <a:t>itself</a:t>
            </a:r>
            <a:r>
              <a:rPr lang="zh-TW" altLang="en-US" b="0" i="0">
                <a:effectLst/>
                <a:latin typeface="Arial" panose="020B0604020202020204" pitchFamily="34" charset="0"/>
              </a:rPr>
              <a:t> </a:t>
            </a:r>
            <a:r>
              <a:rPr lang="en-US" altLang="zh-TW" b="0" i="0">
                <a:effectLst/>
                <a:latin typeface="Arial" panose="020B0604020202020204" pitchFamily="34" charset="0"/>
              </a:rPr>
              <a:t>is</a:t>
            </a:r>
            <a:r>
              <a:rPr lang="zh-TW" altLang="en-US" b="0" i="0">
                <a:effectLst/>
                <a:latin typeface="Arial" panose="020B0604020202020204" pitchFamily="34" charset="0"/>
              </a:rPr>
              <a:t> </a:t>
            </a:r>
            <a:r>
              <a:rPr lang="en-US" altLang="zh-TW" b="0" i="0">
                <a:effectLst/>
                <a:latin typeface="Arial" panose="020B0604020202020204" pitchFamily="34" charset="0"/>
              </a:rPr>
              <a:t>also</a:t>
            </a:r>
            <a:r>
              <a:rPr lang="zh-TW" altLang="en-US" b="0" i="0">
                <a:effectLst/>
                <a:latin typeface="Arial" panose="020B0604020202020204" pitchFamily="34" charset="0"/>
              </a:rPr>
              <a:t> </a:t>
            </a:r>
            <a:r>
              <a:rPr lang="en-US" altLang="zh-TW" b="0" i="0">
                <a:effectLst/>
                <a:latin typeface="Arial" panose="020B0604020202020204" pitchFamily="34" charset="0"/>
              </a:rPr>
              <a:t>important,</a:t>
            </a:r>
            <a:r>
              <a:rPr lang="zh-TW" altLang="en-US" b="0" i="0">
                <a:effectLst/>
                <a:latin typeface="Arial" panose="020B0604020202020204" pitchFamily="34" charset="0"/>
              </a:rPr>
              <a:t> </a:t>
            </a:r>
            <a:r>
              <a:rPr lang="en-US" altLang="zh-TW" b="0" i="0">
                <a:effectLst/>
                <a:latin typeface="Arial" panose="020B0604020202020204" pitchFamily="34" charset="0"/>
              </a:rPr>
              <a:t>especially</a:t>
            </a:r>
            <a:r>
              <a:rPr lang="zh-TW" altLang="en-US" b="0" i="0">
                <a:effectLst/>
                <a:latin typeface="Arial" panose="020B0604020202020204" pitchFamily="34" charset="0"/>
              </a:rPr>
              <a:t> </a:t>
            </a:r>
            <a:r>
              <a:rPr lang="en-US" altLang="zh-TW" b="0" i="0">
                <a:effectLst/>
                <a:latin typeface="Arial" panose="020B0604020202020204" pitchFamily="34" charset="0"/>
              </a:rPr>
              <a:t>at</a:t>
            </a:r>
            <a:r>
              <a:rPr lang="zh-TW" altLang="en-US" b="0" i="0">
                <a:effectLst/>
                <a:latin typeface="Arial" panose="020B0604020202020204" pitchFamily="34" charset="0"/>
              </a:rPr>
              <a:t> </a:t>
            </a:r>
            <a:r>
              <a:rPr lang="en-US" altLang="zh-TW" b="0" i="0">
                <a:effectLst/>
                <a:latin typeface="Arial" panose="020B0604020202020204" pitchFamily="34" charset="0"/>
              </a:rPr>
              <a:t>long</a:t>
            </a:r>
            <a:r>
              <a:rPr lang="zh-TW" altLang="en-US" b="0" i="0">
                <a:effectLst/>
                <a:latin typeface="Arial" panose="020B0604020202020204" pitchFamily="34" charset="0"/>
              </a:rPr>
              <a:t> </a:t>
            </a:r>
            <a:r>
              <a:rPr lang="en-US" altLang="zh-TW" b="0" i="0">
                <a:effectLst/>
                <a:latin typeface="Arial" panose="020B0604020202020204" pitchFamily="34" charset="0"/>
              </a:rPr>
              <a:t>distances.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effectLst/>
                <a:latin typeface="Arial" panose="020B0604020202020204" pitchFamily="34" charset="0"/>
              </a:rPr>
              <a:t>Like</a:t>
            </a:r>
            <a:r>
              <a:rPr lang="zh-TW" altLang="en-US" b="0" i="0">
                <a:effectLst/>
                <a:latin typeface="Arial" panose="020B0604020202020204" pitchFamily="34" charset="0"/>
              </a:rPr>
              <a:t> </a:t>
            </a:r>
            <a:r>
              <a:rPr lang="en-US" altLang="zh-TW" b="0" i="0">
                <a:effectLst/>
                <a:latin typeface="Arial" panose="020B0604020202020204" pitchFamily="34" charset="0"/>
              </a:rPr>
              <a:t>t</a:t>
            </a:r>
            <a:r>
              <a:rPr lang="en-US" b="0" i="0">
                <a:effectLst/>
                <a:latin typeface="Arial" panose="020B0604020202020204" pitchFamily="34" charset="0"/>
              </a:rPr>
              <a:t>he need for surveillance and security applications</a:t>
            </a:r>
            <a:r>
              <a:rPr lang="en-US" altLang="zh-TW" b="0" i="0">
                <a:effectLst/>
                <a:latin typeface="Arial" panose="020B0604020202020204" pitchFamily="34" charset="0"/>
              </a:rPr>
              <a:t>.</a:t>
            </a:r>
            <a:r>
              <a:rPr lang="en-US" b="0" i="0">
                <a:effectLst/>
                <a:latin typeface="Arial" panose="020B0604020202020204" pitchFamily="34" charset="0"/>
              </a:rPr>
              <a:t> With the ability to detect faces at long distances, cameras and other surveillance systems can cover larger areas, leading</a:t>
            </a:r>
            <a:r>
              <a:rPr lang="zh-TW" altLang="en-US" b="0" i="0">
                <a:effectLst/>
                <a:latin typeface="Arial" panose="020B0604020202020204" pitchFamily="34" charset="0"/>
              </a:rPr>
              <a:t> </a:t>
            </a:r>
            <a:r>
              <a:rPr lang="en-US" b="0" i="0">
                <a:effectLst/>
                <a:latin typeface="Arial" panose="020B0604020202020204" pitchFamily="34" charset="0"/>
              </a:rPr>
              <a:t>to more effective monitoring and tracking of individuals.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latin typeface="Arial" panose="020B0604020202020204" pitchFamily="34" charset="0"/>
              </a:rPr>
              <a:t>Face</a:t>
            </a:r>
            <a:r>
              <a:rPr lang="zh-TW" altLang="en-US" b="0" i="0">
                <a:effectLst/>
                <a:latin typeface="Arial" panose="020B0604020202020204" pitchFamily="34" charset="0"/>
              </a:rPr>
              <a:t> </a:t>
            </a:r>
            <a:r>
              <a:rPr lang="en-US" b="0" i="0">
                <a:effectLst/>
                <a:latin typeface="Arial" panose="020B0604020202020204" pitchFamily="34" charset="0"/>
              </a:rPr>
              <a:t>detection at long distances can also be used in other applications,</a:t>
            </a:r>
            <a:r>
              <a:rPr lang="zh-TW" altLang="en-US" b="0" i="0">
                <a:effectLst/>
                <a:latin typeface="Arial" panose="020B0604020202020204" pitchFamily="34" charset="0"/>
              </a:rPr>
              <a:t> </a:t>
            </a:r>
            <a:r>
              <a:rPr lang="en-US" b="0" i="0">
                <a:effectLst/>
                <a:latin typeface="Arial" panose="020B0604020202020204" pitchFamily="34" charset="0"/>
              </a:rPr>
              <a:t>such as tracking suspects in a high-speed chase or persons</a:t>
            </a:r>
            <a:r>
              <a:rPr lang="zh-TW" altLang="en-US" b="0" i="0">
                <a:effectLst/>
                <a:latin typeface="Arial" panose="020B0604020202020204" pitchFamily="34" charset="0"/>
              </a:rPr>
              <a:t> </a:t>
            </a:r>
            <a:r>
              <a:rPr lang="en-US" b="0" i="0">
                <a:effectLst/>
                <a:latin typeface="Arial" panose="020B0604020202020204" pitchFamily="34" charset="0"/>
              </a:rPr>
              <a:t>of interest in search and rescue operations. With the increasing use of surveillance cameras and other systems, the need for</a:t>
            </a:r>
            <a:r>
              <a:rPr lang="zh-TW" altLang="en-US" b="0" i="0">
                <a:effectLst/>
                <a:latin typeface="Arial" panose="020B0604020202020204" pitchFamily="34" charset="0"/>
              </a:rPr>
              <a:t> </a:t>
            </a:r>
            <a:r>
              <a:rPr lang="en-US" b="0" i="0">
                <a:effectLst/>
                <a:latin typeface="Arial" panose="020B0604020202020204" pitchFamily="34" charset="0"/>
              </a:rPr>
              <a:t>accurate and efficient face detection at long distances will likely continue to grow.</a:t>
            </a:r>
            <a:endParaRPr lang="en-US">
              <a:cs typeface="Calibri"/>
            </a:endParaRPr>
          </a:p>
          <a:p>
            <a:endParaRPr lang="en-US"/>
          </a:p>
          <a:p>
            <a:endParaRPr lang="en-US"/>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810A0389-B4E6-47A7-BBF9-6C1A3AEFB868}" type="slidenum">
              <a:rPr lang="en-US" smtClean="0"/>
              <a:t>4</a:t>
            </a:fld>
            <a:endParaRPr lang="en-US"/>
          </a:p>
        </p:txBody>
      </p:sp>
    </p:spTree>
    <p:extLst>
      <p:ext uri="{BB962C8B-B14F-4D97-AF65-F5344CB8AC3E}">
        <p14:creationId xmlns:p14="http://schemas.microsoft.com/office/powerpoint/2010/main" val="802623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a:cs typeface="Calibri"/>
              </a:rPr>
              <a:t>So,</a:t>
            </a:r>
            <a:r>
              <a:rPr lang="zh-TW" altLang="en-US">
                <a:cs typeface="Calibri"/>
              </a:rPr>
              <a:t> </a:t>
            </a:r>
            <a:r>
              <a:rPr lang="en-US" altLang="zh-TW">
                <a:cs typeface="Calibri"/>
              </a:rPr>
              <a:t>what</a:t>
            </a:r>
            <a:r>
              <a:rPr lang="zh-TW" altLang="en-US">
                <a:cs typeface="Calibri"/>
              </a:rPr>
              <a:t> </a:t>
            </a:r>
            <a:r>
              <a:rPr lang="en-US" altLang="zh-TW">
                <a:cs typeface="Calibri"/>
              </a:rPr>
              <a:t>are</a:t>
            </a:r>
            <a:r>
              <a:rPr lang="zh-TW" altLang="en-US">
                <a:cs typeface="Calibri"/>
              </a:rPr>
              <a:t> </a:t>
            </a:r>
            <a:r>
              <a:rPr lang="en-US" altLang="zh-TW">
                <a:cs typeface="Calibri"/>
              </a:rPr>
              <a:t>the</a:t>
            </a:r>
            <a:r>
              <a:rPr lang="zh-TW" altLang="en-US">
                <a:cs typeface="Calibri"/>
              </a:rPr>
              <a:t> </a:t>
            </a:r>
            <a:r>
              <a:rPr lang="en-US" altLang="zh-TW">
                <a:cs typeface="Calibri"/>
              </a:rPr>
              <a:t>difficulties</a:t>
            </a:r>
            <a:r>
              <a:rPr lang="zh-TW" altLang="en-US">
                <a:cs typeface="Calibri"/>
              </a:rPr>
              <a:t> </a:t>
            </a:r>
            <a:r>
              <a:rPr lang="en-US" altLang="zh-TW">
                <a:cs typeface="Calibri"/>
              </a:rPr>
              <a:t>of</a:t>
            </a:r>
            <a:r>
              <a:rPr lang="zh-TW" altLang="en-US">
                <a:cs typeface="Calibri"/>
              </a:rPr>
              <a:t> </a:t>
            </a:r>
            <a:r>
              <a:rPr lang="en-US" altLang="zh-TW">
                <a:cs typeface="Calibri"/>
              </a:rPr>
              <a:t>face</a:t>
            </a:r>
            <a:r>
              <a:rPr lang="zh-TW" altLang="en-US">
                <a:cs typeface="Calibri"/>
              </a:rPr>
              <a:t> </a:t>
            </a:r>
            <a:r>
              <a:rPr lang="en-US" altLang="zh-TW">
                <a:cs typeface="Calibri"/>
              </a:rPr>
              <a:t>detection,</a:t>
            </a:r>
            <a:r>
              <a:rPr lang="zh-TW" altLang="en-US">
                <a:cs typeface="Calibri"/>
              </a:rPr>
              <a:t> </a:t>
            </a:r>
            <a:r>
              <a:rPr lang="en-US" altLang="zh-TW">
                <a:cs typeface="Calibri"/>
              </a:rPr>
              <a:t>especially</a:t>
            </a:r>
            <a:r>
              <a:rPr lang="zh-TW" altLang="en-US">
                <a:cs typeface="Calibri"/>
              </a:rPr>
              <a:t> </a:t>
            </a:r>
            <a:r>
              <a:rPr lang="en-US" altLang="zh-TW">
                <a:cs typeface="Calibri"/>
              </a:rPr>
              <a:t>in</a:t>
            </a:r>
            <a:r>
              <a:rPr lang="zh-TW" altLang="en-US">
                <a:cs typeface="Calibri"/>
              </a:rPr>
              <a:t> </a:t>
            </a:r>
            <a:r>
              <a:rPr lang="en-US" altLang="zh-TW">
                <a:cs typeface="Calibri"/>
              </a:rPr>
              <a:t>large</a:t>
            </a:r>
            <a:r>
              <a:rPr lang="zh-TW" altLang="en-US">
                <a:cs typeface="Calibri"/>
              </a:rPr>
              <a:t> </a:t>
            </a:r>
            <a:r>
              <a:rPr lang="en-US" altLang="zh-TW">
                <a:cs typeface="Calibri"/>
              </a:rPr>
              <a:t>distances.</a:t>
            </a:r>
          </a:p>
          <a:p>
            <a:endParaRPr lang="en-US">
              <a:cs typeface="Calibri"/>
            </a:endParaRPr>
          </a:p>
          <a:p>
            <a:pPr algn="l">
              <a:buFont typeface="+mj-lt"/>
              <a:buAutoNum type="arabicPeriod"/>
            </a:pPr>
            <a:r>
              <a:rPr lang="en-US" b="0" i="0" u="none" strike="noStrike">
                <a:solidFill>
                  <a:srgbClr val="D1D5DB"/>
                </a:solidFill>
                <a:effectLst/>
                <a:latin typeface="Söhne"/>
              </a:rPr>
              <a:t>Low resolution: At larger distances, the size of the face in the image becomes smaller, leading to lower resolution. This makes it difficult to detect and recognize the facial features.</a:t>
            </a:r>
          </a:p>
          <a:p>
            <a:pPr algn="l">
              <a:buFont typeface="+mj-lt"/>
              <a:buAutoNum type="arabicPeriod"/>
            </a:pPr>
            <a:r>
              <a:rPr lang="en-US" b="0" i="0" u="none" strike="noStrike">
                <a:solidFill>
                  <a:srgbClr val="D1D5DB"/>
                </a:solidFill>
                <a:effectLst/>
                <a:latin typeface="Söhne"/>
              </a:rPr>
              <a:t>Variations in illumination: At large distances, the face may be subjected to different lighting conditions, such as shadows, glare, or reflections. These variations in illumination can affect the quality of the face image and make it difficult to detect the face.</a:t>
            </a:r>
          </a:p>
          <a:p>
            <a:pPr algn="l">
              <a:buFont typeface="+mj-lt"/>
              <a:buAutoNum type="arabicPeriod"/>
            </a:pPr>
            <a:r>
              <a:rPr lang="en-US" b="0" i="0" u="none" strike="noStrike">
                <a:solidFill>
                  <a:srgbClr val="D1D5DB"/>
                </a:solidFill>
                <a:effectLst/>
                <a:latin typeface="Söhne"/>
              </a:rPr>
              <a:t>Variations in pose and orientation: At larger distances, the face may appear at different poses and orientations, making it difficult to detect the face using traditional face detection methods.</a:t>
            </a:r>
          </a:p>
          <a:p>
            <a:pPr algn="l">
              <a:buFont typeface="+mj-lt"/>
              <a:buAutoNum type="arabicPeriod"/>
            </a:pPr>
            <a:r>
              <a:rPr lang="en-US" b="0" i="0" u="none" strike="noStrike">
                <a:solidFill>
                  <a:srgbClr val="D1D5DB"/>
                </a:solidFill>
                <a:effectLst/>
                <a:latin typeface="Söhne"/>
              </a:rPr>
              <a:t>Occlusion: At larger distances, the face may be partially or completely occluded by other objects, such as hats, glasses, or other people. This makes it difficult to detect the face in the image.</a:t>
            </a:r>
          </a:p>
          <a:p>
            <a:pPr algn="l">
              <a:buFont typeface="+mj-lt"/>
              <a:buAutoNum type="arabicPeriod"/>
            </a:pPr>
            <a:r>
              <a:rPr lang="en-US" b="0" i="0" u="none" strike="noStrike">
                <a:solidFill>
                  <a:srgbClr val="D1D5DB"/>
                </a:solidFill>
                <a:effectLst/>
                <a:latin typeface="Söhne"/>
              </a:rPr>
              <a:t>Background noise: At larger distances, the background noise in the image can interfere with the face detection process. This can be particularly challenging in crowded environments where there are multiple objects in the image.</a:t>
            </a:r>
          </a:p>
          <a:p>
            <a:endParaRPr lang="en-US">
              <a:cs typeface="Calibri"/>
            </a:endParaRPr>
          </a:p>
        </p:txBody>
      </p:sp>
      <p:sp>
        <p:nvSpPr>
          <p:cNvPr id="4" name="Slide Number Placeholder 3"/>
          <p:cNvSpPr>
            <a:spLocks noGrp="1"/>
          </p:cNvSpPr>
          <p:nvPr>
            <p:ph type="sldNum" sz="quarter" idx="5"/>
          </p:nvPr>
        </p:nvSpPr>
        <p:spPr/>
        <p:txBody>
          <a:bodyPr/>
          <a:lstStyle/>
          <a:p>
            <a:fld id="{810A0389-B4E6-47A7-BBF9-6C1A3AEFB868}" type="slidenum">
              <a:rPr lang="en-US" smtClean="0"/>
              <a:t>5</a:t>
            </a:fld>
            <a:endParaRPr lang="en-US"/>
          </a:p>
        </p:txBody>
      </p:sp>
    </p:spTree>
    <p:extLst>
      <p:ext uri="{BB962C8B-B14F-4D97-AF65-F5344CB8AC3E}">
        <p14:creationId xmlns:p14="http://schemas.microsoft.com/office/powerpoint/2010/main" val="1769516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a:solidFill>
                  <a:srgbClr val="D1D5DB"/>
                </a:solidFill>
                <a:effectLst/>
                <a:latin typeface="Söhne"/>
              </a:rPr>
              <a:t>The sliding window technique involves dividing an image into a grid of fixed-size windows and applying a classifier or a neural network to each window to determine whether it contains an object of interest or not. The classifier or neural network may output a score or a probability indicating the likelihood of the presence of an object in each window.</a:t>
            </a:r>
          </a:p>
          <a:p>
            <a:pPr algn="l"/>
            <a:r>
              <a:rPr lang="en-US" b="0" i="0" u="none" strike="noStrike">
                <a:solidFill>
                  <a:srgbClr val="D1D5DB"/>
                </a:solidFill>
                <a:effectLst/>
                <a:latin typeface="Söhne"/>
              </a:rPr>
              <a:t>One challenge with the sliding window technique is that it can be computationally expensive, especially when dealing with a large number of windows at different scales and aspect ratios. To address this challenge, techniques such as image pyramid and scale-space representation can be used to preprocess the image and reduce the number of windows to be evaluated.</a:t>
            </a:r>
          </a:p>
          <a:p>
            <a:endParaRPr lang="en-US">
              <a:cs typeface="Calibri"/>
            </a:endParaRPr>
          </a:p>
        </p:txBody>
      </p:sp>
      <p:sp>
        <p:nvSpPr>
          <p:cNvPr id="4" name="Slide Number Placeholder 3"/>
          <p:cNvSpPr>
            <a:spLocks noGrp="1"/>
          </p:cNvSpPr>
          <p:nvPr>
            <p:ph type="sldNum" sz="quarter" idx="5"/>
          </p:nvPr>
        </p:nvSpPr>
        <p:spPr/>
        <p:txBody>
          <a:bodyPr/>
          <a:lstStyle/>
          <a:p>
            <a:fld id="{810A0389-B4E6-47A7-BBF9-6C1A3AEFB868}" type="slidenum">
              <a:rPr lang="en-US" smtClean="0"/>
              <a:t>6</a:t>
            </a:fld>
            <a:endParaRPr lang="en-US"/>
          </a:p>
        </p:txBody>
      </p:sp>
    </p:spTree>
    <p:extLst>
      <p:ext uri="{BB962C8B-B14F-4D97-AF65-F5344CB8AC3E}">
        <p14:creationId xmlns:p14="http://schemas.microsoft.com/office/powerpoint/2010/main" val="4041301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a:solidFill>
                  <a:srgbClr val="D1D5DB"/>
                </a:solidFill>
                <a:effectLst/>
                <a:latin typeface="Söhne"/>
              </a:rPr>
              <a:t>Anchor boxes are a set of predefined bounding boxes with different aspect ratios and scales that are placed at various positions across the input image. During training, the algorithm learns to adjust the anchor boxes to better fit the ground truth bounding boxes of the faces in the image.</a:t>
            </a:r>
          </a:p>
          <a:p>
            <a:endParaRPr lang="en-US" b="0" i="0" u="none" strike="noStrike">
              <a:solidFill>
                <a:srgbClr val="D1D5DB"/>
              </a:solidFill>
              <a:effectLst/>
              <a:latin typeface="Söhne"/>
            </a:endParaRPr>
          </a:p>
          <a:p>
            <a:endParaRPr lang="en-US" b="0" i="0" u="none" strike="noStrike">
              <a:solidFill>
                <a:srgbClr val="D1D5DB"/>
              </a:solidFill>
              <a:effectLst/>
              <a:latin typeface="Söhne"/>
            </a:endParaRPr>
          </a:p>
          <a:p>
            <a:endParaRPr lang="en-US" b="0" i="0" u="none" strike="noStrike">
              <a:solidFill>
                <a:srgbClr val="D1D5DB"/>
              </a:solidFill>
              <a:effectLst/>
              <a:latin typeface="Söhne"/>
            </a:endParaRPr>
          </a:p>
          <a:p>
            <a:r>
              <a:rPr lang="en-US" b="0" i="0" u="none" strike="noStrike">
                <a:solidFill>
                  <a:srgbClr val="D1D5DB"/>
                </a:solidFill>
                <a:effectLst/>
                <a:latin typeface="Söhne"/>
              </a:rPr>
              <a:t>Non-maximum Suppression (NMS)</a:t>
            </a:r>
            <a:r>
              <a:rPr lang="en-US" altLang="zh-TW" b="0" i="0" u="none" strike="noStrike">
                <a:solidFill>
                  <a:srgbClr val="D1D5DB"/>
                </a:solidFill>
                <a:effectLst/>
                <a:latin typeface="Söhne"/>
              </a:rPr>
              <a:t>:</a:t>
            </a:r>
            <a:r>
              <a:rPr lang="zh-TW" altLang="en-US" b="0" i="0" u="none" strike="noStrike">
                <a:solidFill>
                  <a:srgbClr val="D1D5DB"/>
                </a:solidFill>
                <a:effectLst/>
                <a:latin typeface="Söhne"/>
              </a:rPr>
              <a:t> </a:t>
            </a:r>
            <a:endParaRPr lang="en-US" altLang="zh-TW" b="0" i="0" u="none" strike="noStrike">
              <a:solidFill>
                <a:srgbClr val="D1D5DB"/>
              </a:solidFill>
              <a:effectLst/>
              <a:latin typeface="Söhne"/>
            </a:endParaRPr>
          </a:p>
          <a:p>
            <a:r>
              <a:rPr lang="en-US" b="0" i="0" u="none" strike="noStrike">
                <a:solidFill>
                  <a:srgbClr val="D1D5DB"/>
                </a:solidFill>
                <a:effectLst/>
                <a:latin typeface="Söhne"/>
              </a:rPr>
              <a:t>NMS is a common technique used to remove redundant bounding boxes and keep only the most accurate and representative detections. The process involves sorting the predicted bounding boxes by their confidence scores and selecting the one with the highest score as the first detection. Then, all other predicted bounding boxes that have an </a:t>
            </a:r>
            <a:r>
              <a:rPr lang="en-US" b="0" i="0" u="none" strike="noStrike" err="1">
                <a:solidFill>
                  <a:srgbClr val="D1D5DB"/>
                </a:solidFill>
                <a:effectLst/>
                <a:latin typeface="Söhne"/>
              </a:rPr>
              <a:t>IoU</a:t>
            </a:r>
            <a:r>
              <a:rPr lang="en-US" b="0" i="0" u="none" strike="noStrike">
                <a:solidFill>
                  <a:srgbClr val="D1D5DB"/>
                </a:solidFill>
                <a:effectLst/>
                <a:latin typeface="Söhne"/>
              </a:rPr>
              <a:t> overlap greater than a certain threshold (e.g., 0.5) with the selected detection are removed. This process is repeated until no more bounding boxes remain.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a:solidFill>
                  <a:srgbClr val="D1D5DB"/>
                </a:solidFill>
                <a:effectLst/>
                <a:latin typeface="Söhne"/>
              </a:rPr>
              <a:t>Object clustering: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a:solidFill>
                  <a:srgbClr val="D1D5DB"/>
                </a:solidFill>
                <a:effectLst/>
                <a:latin typeface="Söhne"/>
              </a:rPr>
              <a:t>Object clustering is a technique used to group bounding boxes that belong to the same object or instance. The process involves using clustering algorithms to group bounding boxes based on their location and appearance features. This technique can be useful when dealing with objects that are close to each other or partially occluded.</a:t>
            </a:r>
          </a:p>
          <a:p>
            <a:endParaRPr lang="en-US">
              <a:cs typeface="Calibri"/>
            </a:endParaRPr>
          </a:p>
        </p:txBody>
      </p:sp>
      <p:sp>
        <p:nvSpPr>
          <p:cNvPr id="4" name="Slide Number Placeholder 3"/>
          <p:cNvSpPr>
            <a:spLocks noGrp="1"/>
          </p:cNvSpPr>
          <p:nvPr>
            <p:ph type="sldNum" sz="quarter" idx="5"/>
          </p:nvPr>
        </p:nvSpPr>
        <p:spPr/>
        <p:txBody>
          <a:bodyPr/>
          <a:lstStyle/>
          <a:p>
            <a:fld id="{810A0389-B4E6-47A7-BBF9-6C1A3AEFB868}" type="slidenum">
              <a:rPr lang="en-US" smtClean="0"/>
              <a:t>7</a:t>
            </a:fld>
            <a:endParaRPr lang="en-US"/>
          </a:p>
        </p:txBody>
      </p:sp>
    </p:spTree>
    <p:extLst>
      <p:ext uri="{BB962C8B-B14F-4D97-AF65-F5344CB8AC3E}">
        <p14:creationId xmlns:p14="http://schemas.microsoft.com/office/powerpoint/2010/main" val="4051801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a:cs typeface="Calibri"/>
              </a:rPr>
              <a:t>The</a:t>
            </a:r>
            <a:r>
              <a:rPr lang="zh-TW" altLang="en-US">
                <a:cs typeface="Calibri"/>
              </a:rPr>
              <a:t> </a:t>
            </a:r>
            <a:r>
              <a:rPr lang="en-US" altLang="zh-TW">
                <a:cs typeface="Calibri"/>
              </a:rPr>
              <a:t>backbone</a:t>
            </a:r>
            <a:r>
              <a:rPr lang="zh-TW" altLang="en-US">
                <a:cs typeface="Calibri"/>
              </a:rPr>
              <a:t> </a:t>
            </a:r>
            <a:r>
              <a:rPr lang="en-US" altLang="zh-TW">
                <a:cs typeface="Calibri"/>
              </a:rPr>
              <a:t>is</a:t>
            </a:r>
            <a:r>
              <a:rPr lang="zh-TW" altLang="en-US">
                <a:cs typeface="Calibri"/>
              </a:rPr>
              <a:t> </a:t>
            </a:r>
            <a:r>
              <a:rPr lang="en-US" altLang="zh-TW">
                <a:cs typeface="Calibri"/>
              </a:rPr>
              <a:t>used</a:t>
            </a:r>
            <a:r>
              <a:rPr lang="zh-TW" altLang="en-US">
                <a:cs typeface="Calibri"/>
              </a:rPr>
              <a:t> </a:t>
            </a:r>
            <a:r>
              <a:rPr lang="en-US" altLang="zh-TW">
                <a:cs typeface="Calibri"/>
              </a:rPr>
              <a:t>for</a:t>
            </a:r>
            <a:r>
              <a:rPr lang="zh-TW" altLang="en-US">
                <a:cs typeface="Calibri"/>
              </a:rPr>
              <a:t> </a:t>
            </a:r>
            <a:r>
              <a:rPr lang="en-US" altLang="zh-TW">
                <a:cs typeface="Calibri"/>
              </a:rPr>
              <a:t>feature</a:t>
            </a:r>
            <a:r>
              <a:rPr lang="zh-TW" altLang="en-US">
                <a:cs typeface="Calibri"/>
              </a:rPr>
              <a:t> </a:t>
            </a:r>
            <a:r>
              <a:rPr lang="en-US" altLang="zh-TW">
                <a:cs typeface="Calibri"/>
              </a:rPr>
              <a:t>extraction.</a:t>
            </a:r>
            <a:r>
              <a:rPr lang="zh-TW" altLang="en-US">
                <a:cs typeface="Calibri"/>
              </a:rPr>
              <a:t> </a:t>
            </a:r>
            <a:r>
              <a:rPr lang="en-US" altLang="zh-TW">
                <a:cs typeface="Calibri"/>
              </a:rPr>
              <a:t>It</a:t>
            </a:r>
            <a:r>
              <a:rPr lang="zh-TW" altLang="en-US">
                <a:cs typeface="Calibri"/>
              </a:rPr>
              <a:t> </a:t>
            </a:r>
            <a:r>
              <a:rPr lang="en-US" altLang="zh-TW">
                <a:cs typeface="Calibri"/>
              </a:rPr>
              <a:t>usually</a:t>
            </a:r>
            <a:r>
              <a:rPr lang="zh-TW" altLang="en-US">
                <a:cs typeface="Calibri"/>
              </a:rPr>
              <a:t> </a:t>
            </a:r>
            <a:r>
              <a:rPr lang="en-US" altLang="zh-TW">
                <a:cs typeface="Calibri"/>
              </a:rPr>
              <a:t>used</a:t>
            </a:r>
            <a:r>
              <a:rPr lang="zh-TW" altLang="en-US">
                <a:cs typeface="Calibri"/>
              </a:rPr>
              <a:t> </a:t>
            </a:r>
            <a:r>
              <a:rPr lang="en-US" altLang="zh-TW">
                <a:cs typeface="Calibri"/>
              </a:rPr>
              <a:t>a</a:t>
            </a:r>
            <a:r>
              <a:rPr lang="zh-TW" altLang="en-US">
                <a:cs typeface="Calibri"/>
              </a:rPr>
              <a:t> </a:t>
            </a:r>
            <a:r>
              <a:rPr lang="en-US" altLang="zh-TW">
                <a:cs typeface="Calibri"/>
              </a:rPr>
              <a:t>pretrained</a:t>
            </a:r>
            <a:r>
              <a:rPr lang="zh-TW" altLang="en-US">
                <a:cs typeface="Calibri"/>
              </a:rPr>
              <a:t> </a:t>
            </a:r>
            <a:r>
              <a:rPr lang="en-US" altLang="zh-TW">
                <a:cs typeface="Calibri"/>
              </a:rPr>
              <a:t>model</a:t>
            </a:r>
            <a:r>
              <a:rPr lang="zh-TW" altLang="en-US">
                <a:cs typeface="Calibri"/>
              </a:rPr>
              <a:t> </a:t>
            </a:r>
            <a:r>
              <a:rPr lang="en-US" altLang="zh-TW">
                <a:cs typeface="Calibri"/>
              </a:rPr>
              <a:t>to</a:t>
            </a:r>
            <a:r>
              <a:rPr lang="zh-TW" altLang="en-US">
                <a:cs typeface="Calibri"/>
              </a:rPr>
              <a:t> </a:t>
            </a:r>
            <a:r>
              <a:rPr lang="en-US" altLang="zh-TW">
                <a:cs typeface="Calibri"/>
              </a:rPr>
              <a:t>project</a:t>
            </a:r>
            <a:r>
              <a:rPr lang="zh-TW" altLang="en-US">
                <a:cs typeface="Calibri"/>
              </a:rPr>
              <a:t> </a:t>
            </a:r>
            <a:r>
              <a:rPr lang="en-US" altLang="zh-TW">
                <a:cs typeface="Calibri"/>
              </a:rPr>
              <a:t>the</a:t>
            </a:r>
            <a:r>
              <a:rPr lang="zh-TW" altLang="en-US">
                <a:cs typeface="Calibri"/>
              </a:rPr>
              <a:t> </a:t>
            </a:r>
            <a:r>
              <a:rPr lang="en-US" altLang="zh-TW">
                <a:cs typeface="Calibri"/>
              </a:rPr>
              <a:t>input</a:t>
            </a:r>
            <a:r>
              <a:rPr lang="zh-TW" altLang="en-US">
                <a:cs typeface="Calibri"/>
              </a:rPr>
              <a:t> </a:t>
            </a:r>
            <a:r>
              <a:rPr lang="en-US" altLang="zh-TW">
                <a:cs typeface="Calibri"/>
              </a:rPr>
              <a:t>images</a:t>
            </a:r>
            <a:r>
              <a:rPr lang="zh-TW" altLang="en-US">
                <a:cs typeface="Calibri"/>
              </a:rPr>
              <a:t> </a:t>
            </a:r>
            <a:r>
              <a:rPr lang="en-US" altLang="zh-TW">
                <a:cs typeface="Calibri"/>
              </a:rPr>
              <a:t>to</a:t>
            </a:r>
            <a:r>
              <a:rPr lang="zh-TW" altLang="en-US">
                <a:cs typeface="Calibri"/>
              </a:rPr>
              <a:t> </a:t>
            </a:r>
            <a:r>
              <a:rPr lang="en-US" altLang="zh-TW">
                <a:cs typeface="Calibri"/>
              </a:rPr>
              <a:t>feature</a:t>
            </a:r>
            <a:r>
              <a:rPr lang="zh-TW" altLang="en-US">
                <a:cs typeface="Calibri"/>
              </a:rPr>
              <a:t> </a:t>
            </a:r>
            <a:r>
              <a:rPr lang="en-US" altLang="zh-TW">
                <a:cs typeface="Calibri"/>
              </a:rPr>
              <a:t>maps.</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Calibri"/>
            </a:endParaRPr>
          </a:p>
          <a:p>
            <a:r>
              <a:rPr lang="en-US" sz="1800">
                <a:effectLst/>
                <a:latin typeface="Times New Roman" panose="02020603050405020304" pitchFamily="18" charset="0"/>
              </a:rPr>
              <a:t>The neck of the object detector refers to the additional layers existing between the backbone [1] and the head. Their role is to collect feature maps from different stages. The neck models are composed of several top-down paths and several bottom-up paths. The idea behind this feature aggregation existing in this model is to allow low-level features to interact more directly with high-level features, by mixing information from this high-level feature with the low-level feature. </a:t>
            </a:r>
          </a:p>
          <a:p>
            <a:endParaRPr lang="en-US" sz="180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Times New Roman" panose="02020603050405020304" pitchFamily="18" charset="0"/>
              </a:rPr>
              <a:t>Head is the last model of object detection, predicts bounding boxes and classes of objects </a:t>
            </a:r>
            <a:endParaRPr lang="en-US"/>
          </a:p>
          <a:p>
            <a:endParaRPr lang="en-US"/>
          </a:p>
        </p:txBody>
      </p:sp>
      <p:sp>
        <p:nvSpPr>
          <p:cNvPr id="4" name="Slide Number Placeholder 3"/>
          <p:cNvSpPr>
            <a:spLocks noGrp="1"/>
          </p:cNvSpPr>
          <p:nvPr>
            <p:ph type="sldNum" sz="quarter" idx="5"/>
          </p:nvPr>
        </p:nvSpPr>
        <p:spPr/>
        <p:txBody>
          <a:bodyPr/>
          <a:lstStyle/>
          <a:p>
            <a:fld id="{810A0389-B4E6-47A7-BBF9-6C1A3AEFB868}" type="slidenum">
              <a:rPr lang="en-US" smtClean="0"/>
              <a:t>8</a:t>
            </a:fld>
            <a:endParaRPr lang="en-US"/>
          </a:p>
        </p:txBody>
      </p:sp>
    </p:spTree>
    <p:extLst>
      <p:ext uri="{BB962C8B-B14F-4D97-AF65-F5344CB8AC3E}">
        <p14:creationId xmlns:p14="http://schemas.microsoft.com/office/powerpoint/2010/main" val="1602755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Calibri"/>
            </a:endParaRPr>
          </a:p>
          <a:p>
            <a:r>
              <a:rPr lang="en-US" sz="1800">
                <a:effectLst/>
                <a:latin typeface="Times New Roman" panose="02020603050405020304" pitchFamily="18" charset="0"/>
              </a:rPr>
              <a:t>The neck of the object detector refers to the additional layers existing between the backbone [1] and the head. Their role is to collect feature maps from different stages. The neck models are composed of several top-down paths and several bottom-up paths. The idea behind this feature aggregation existing in this model is to allow low-level features to interact more directly with high-level features, by mixing information from this high-level feature with the low-level feature. </a:t>
            </a:r>
            <a:endParaRPr lang="en-US"/>
          </a:p>
        </p:txBody>
      </p:sp>
      <p:sp>
        <p:nvSpPr>
          <p:cNvPr id="4" name="Slide Number Placeholder 3"/>
          <p:cNvSpPr>
            <a:spLocks noGrp="1"/>
          </p:cNvSpPr>
          <p:nvPr>
            <p:ph type="sldNum" sz="quarter" idx="5"/>
          </p:nvPr>
        </p:nvSpPr>
        <p:spPr/>
        <p:txBody>
          <a:bodyPr/>
          <a:lstStyle/>
          <a:p>
            <a:fld id="{810A0389-B4E6-47A7-BBF9-6C1A3AEFB868}" type="slidenum">
              <a:rPr lang="en-US" smtClean="0"/>
              <a:t>9</a:t>
            </a:fld>
            <a:endParaRPr lang="en-US"/>
          </a:p>
        </p:txBody>
      </p:sp>
    </p:spTree>
    <p:extLst>
      <p:ext uri="{BB962C8B-B14F-4D97-AF65-F5344CB8AC3E}">
        <p14:creationId xmlns:p14="http://schemas.microsoft.com/office/powerpoint/2010/main" val="3059595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84725" y="503825"/>
            <a:ext cx="8374549" cy="45211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403113" y="2893942"/>
            <a:ext cx="6337773" cy="821689"/>
          </a:xfrm>
          <a:prstGeom prst="rect">
            <a:avLst/>
          </a:prstGeom>
        </p:spPr>
        <p:txBody>
          <a:bodyPr wrap="square" lIns="0" tIns="0" rIns="0" bIns="0">
            <a:spAutoFit/>
          </a:bodyPr>
          <a:lstStyle>
            <a:lvl1pPr>
              <a:defRPr sz="2600" b="0" i="0">
                <a:solidFill>
                  <a:srgbClr val="595959"/>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0FAF9D7E-1609-194E-A707-EBFBC4D0433F}" type="datetime1">
              <a:rPr lang="en-US" smtClean="0"/>
              <a:t>2/28/2023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64728D3B-7BBD-6D47-95C8-3A3A3974C7D3}" type="datetime1">
              <a:rPr lang="en-US" smtClean="0"/>
              <a:t>2/28/2023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Arial"/>
                <a:cs typeface="Arial"/>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A63246C8-11C9-844F-A562-69BF503A8EE7}" type="datetime1">
              <a:rPr lang="en-US" smtClean="0"/>
              <a:t>2/28/2023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52297ABA-2CCD-924B-80B1-BE64B7D4B088}" type="datetime1">
              <a:rPr lang="en-US" smtClean="0"/>
              <a:t>2/28/2023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A4A190B6-80E9-C644-8F98-DE323FB42168}" type="datetime1">
              <a:rPr lang="en-US" smtClean="0"/>
              <a:t>2/28/2023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64500" y="4663227"/>
            <a:ext cx="1512972" cy="393600"/>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384725" y="503825"/>
            <a:ext cx="8374549" cy="452119"/>
          </a:xfrm>
          <a:prstGeom prst="rect">
            <a:avLst/>
          </a:prstGeom>
        </p:spPr>
        <p:txBody>
          <a:bodyPr wrap="square" lIns="0" tIns="0" rIns="0" bIns="0">
            <a:spAutoFit/>
          </a:bodyPr>
          <a:lstStyle>
            <a:lvl1pPr>
              <a:defRPr sz="2800" b="0" i="0">
                <a:solidFill>
                  <a:schemeClr val="tx1"/>
                </a:solidFill>
                <a:latin typeface="Arial"/>
                <a:cs typeface="Arial"/>
              </a:defRPr>
            </a:lvl1pPr>
          </a:lstStyle>
          <a:p>
            <a:endParaRPr/>
          </a:p>
        </p:txBody>
      </p:sp>
      <p:sp>
        <p:nvSpPr>
          <p:cNvPr id="3" name="Holder 3"/>
          <p:cNvSpPr>
            <a:spLocks noGrp="1"/>
          </p:cNvSpPr>
          <p:nvPr>
            <p:ph type="body" idx="1"/>
          </p:nvPr>
        </p:nvSpPr>
        <p:spPr>
          <a:xfrm>
            <a:off x="384725" y="1162308"/>
            <a:ext cx="8374549" cy="191452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BCD37D54-DD46-F14C-8B85-69D3C4DCAC18}" type="datetime1">
              <a:rPr lang="en-US" smtClean="0"/>
              <a:t>2/28/2023</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hyperlink" Target="https://www.baeldung.com/cs/object-detection-intersection-vs-union"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hyperlink" Target="https://www.baeldung.com/cs/object-detection-intersection-vs-union"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hyperlink" Target="https://www.baeldung.com/cs/object-detection-intersection-vs-union"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6.jpe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https://viso.ai/wp-content/uploads/2022/06/computer-vision-surveillance-security-applications.pn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coe.northeastern.edu/Research/rcl/projects/SWO/swo.gif"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miro.medium.com/v2/resize:fit:828/format:webp/1*SLKgjh8ikR0X4PeZlj3w0A.pn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75816" y="1773279"/>
            <a:ext cx="9087047" cy="1133644"/>
          </a:xfrm>
          <a:prstGeom prst="rect">
            <a:avLst/>
          </a:prstGeom>
        </p:spPr>
        <p:txBody>
          <a:bodyPr vert="horz" wrap="square" lIns="0" tIns="12700" rIns="0" bIns="0" rtlCol="0" anchor="t">
            <a:spAutoFit/>
          </a:bodyPr>
          <a:lstStyle/>
          <a:p>
            <a:pPr marL="12700">
              <a:spcBef>
                <a:spcPts val="100"/>
              </a:spcBef>
            </a:pPr>
            <a:r>
              <a:rPr lang="en-US" altLang="zh-TW" sz="3600" b="1" spc="-5">
                <a:latin typeface="Arial"/>
                <a:ea typeface="新細明體"/>
                <a:cs typeface="Arial"/>
              </a:rPr>
              <a:t>F</a:t>
            </a:r>
            <a:r>
              <a:rPr lang="en-US" altLang="zh-TW" sz="3600" spc="-5">
                <a:latin typeface="Arial"/>
                <a:ea typeface="新細明體"/>
                <a:cs typeface="Arial"/>
              </a:rPr>
              <a:t>ace </a:t>
            </a:r>
            <a:r>
              <a:rPr lang="en-US" altLang="zh-TW" sz="3600" b="1" spc="-5">
                <a:latin typeface="Arial"/>
                <a:ea typeface="新細明體"/>
                <a:cs typeface="Arial"/>
              </a:rPr>
              <a:t>D</a:t>
            </a:r>
            <a:r>
              <a:rPr lang="en-US" altLang="zh-TW" sz="3600" spc="-5">
                <a:latin typeface="Arial"/>
                <a:ea typeface="新細明體"/>
                <a:cs typeface="Arial"/>
              </a:rPr>
              <a:t>etection in </a:t>
            </a:r>
            <a:r>
              <a:rPr lang="en-US" altLang="zh-TW" sz="3600" b="1" spc="-5">
                <a:latin typeface="Arial"/>
                <a:ea typeface="新細明體"/>
                <a:cs typeface="Arial"/>
              </a:rPr>
              <a:t>L</a:t>
            </a:r>
            <a:r>
              <a:rPr lang="en-US" altLang="zh-TW" sz="3600" spc="-5">
                <a:latin typeface="Arial"/>
                <a:ea typeface="新細明體"/>
                <a:cs typeface="Arial"/>
              </a:rPr>
              <a:t>arge </a:t>
            </a:r>
            <a:r>
              <a:rPr lang="en-US" altLang="zh-TW" sz="3600" b="1" spc="-5">
                <a:latin typeface="Arial"/>
                <a:ea typeface="新細明體"/>
                <a:cs typeface="Arial"/>
              </a:rPr>
              <a:t>D</a:t>
            </a:r>
            <a:r>
              <a:rPr lang="en-US" altLang="zh-TW" sz="3600" spc="-5">
                <a:latin typeface="Arial"/>
                <a:ea typeface="新細明體"/>
                <a:cs typeface="Arial"/>
              </a:rPr>
              <a:t>istance(</a:t>
            </a:r>
            <a:r>
              <a:rPr lang="en-US" altLang="zh-TW" sz="3600" spc="-5" err="1">
                <a:latin typeface="Arial"/>
                <a:ea typeface="新細明體"/>
                <a:cs typeface="Arial"/>
              </a:rPr>
              <a:t>FaDiLD</a:t>
            </a:r>
            <a:r>
              <a:rPr lang="en-US" altLang="zh-TW" sz="3600" spc="-5">
                <a:latin typeface="Arial"/>
                <a:ea typeface="新細明體"/>
                <a:cs typeface="Arial"/>
              </a:rPr>
              <a:t>) </a:t>
            </a:r>
            <a:endParaRPr lang="en-US">
              <a:latin typeface="Calibri"/>
              <a:ea typeface="新細明體"/>
              <a:cs typeface="Calibri"/>
            </a:endParaRPr>
          </a:p>
          <a:p>
            <a:pPr marL="12700">
              <a:spcBef>
                <a:spcPts val="100"/>
              </a:spcBef>
            </a:pPr>
            <a:endParaRPr lang="en-US" altLang="zh-TW" sz="3600" spc="-5">
              <a:latin typeface="Arial"/>
              <a:ea typeface="新細明體"/>
              <a:cs typeface="Arial"/>
            </a:endParaRPr>
          </a:p>
        </p:txBody>
      </p:sp>
      <p:sp>
        <p:nvSpPr>
          <p:cNvPr id="3" name="object 3"/>
          <p:cNvSpPr txBox="1">
            <a:spLocks noGrp="1"/>
          </p:cNvSpPr>
          <p:nvPr>
            <p:ph type="subTitle" idx="4"/>
          </p:nvPr>
        </p:nvSpPr>
        <p:spPr>
          <a:xfrm>
            <a:off x="1219200" y="1537561"/>
            <a:ext cx="8001000" cy="241541"/>
          </a:xfrm>
          <a:prstGeom prst="rect">
            <a:avLst/>
          </a:prstGeom>
        </p:spPr>
        <p:txBody>
          <a:bodyPr vert="horz" wrap="square" lIns="0" tIns="8255" rIns="0" bIns="0" rtlCol="0">
            <a:spAutoFit/>
          </a:bodyPr>
          <a:lstStyle/>
          <a:p>
            <a:pPr marL="2489835" marR="5080" indent="-2477770">
              <a:lnSpc>
                <a:spcPct val="101000"/>
              </a:lnSpc>
              <a:spcBef>
                <a:spcPts val="65"/>
              </a:spcBef>
            </a:pPr>
            <a:r>
              <a:rPr sz="1600" spc="-5"/>
              <a:t>COSC 63</a:t>
            </a:r>
            <a:r>
              <a:rPr lang="en-US" sz="1600" spc="-5"/>
              <a:t>73</a:t>
            </a:r>
            <a:r>
              <a:rPr sz="1600" spc="-5"/>
              <a:t>: </a:t>
            </a:r>
            <a:r>
              <a:rPr lang="en-US" sz="1600" spc="-5"/>
              <a:t>Computer Vision Spring</a:t>
            </a:r>
            <a:r>
              <a:rPr sz="1600" spc="-15"/>
              <a:t> </a:t>
            </a:r>
            <a:r>
              <a:rPr sz="1600" spc="-5"/>
              <a:t>202</a:t>
            </a:r>
            <a:r>
              <a:rPr lang="en-US" sz="1600" spc="-5"/>
              <a:t>3</a:t>
            </a:r>
            <a:endParaRPr sz="1600" spc="-5"/>
          </a:p>
        </p:txBody>
      </p:sp>
      <p:sp>
        <p:nvSpPr>
          <p:cNvPr id="5" name="object 3">
            <a:extLst>
              <a:ext uri="{FF2B5EF4-FFF2-40B4-BE49-F238E27FC236}">
                <a16:creationId xmlns:a16="http://schemas.microsoft.com/office/drawing/2014/main" id="{6A64D498-A416-420A-BC0C-B9BC78EA0B5B}"/>
              </a:ext>
            </a:extLst>
          </p:cNvPr>
          <p:cNvSpPr txBox="1">
            <a:spLocks/>
          </p:cNvSpPr>
          <p:nvPr/>
        </p:nvSpPr>
        <p:spPr>
          <a:xfrm>
            <a:off x="2816816" y="2988469"/>
            <a:ext cx="3510366" cy="1287468"/>
          </a:xfrm>
          <a:prstGeom prst="rect">
            <a:avLst/>
          </a:prstGeom>
        </p:spPr>
        <p:txBody>
          <a:bodyPr vert="horz" wrap="square" lIns="0" tIns="8255" rIns="0" bIns="0" rtlCol="0" anchor="t">
            <a:spAutoFit/>
          </a:bodyPr>
          <a:lstStyle>
            <a:lvl1pPr marL="0">
              <a:defRPr sz="2600" b="0" i="0">
                <a:solidFill>
                  <a:srgbClr val="595959"/>
                </a:solidFill>
                <a:latin typeface="Arial"/>
                <a:ea typeface="+mn-ea"/>
                <a:cs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489835" marR="5080" indent="-2477770" algn="ctr">
              <a:lnSpc>
                <a:spcPct val="101000"/>
              </a:lnSpc>
              <a:spcBef>
                <a:spcPts val="65"/>
              </a:spcBef>
            </a:pPr>
            <a:r>
              <a:rPr lang="en-US" sz="1600" kern="0" spc="-5"/>
              <a:t>Meng-Chen Lee, </a:t>
            </a:r>
            <a:r>
              <a:rPr lang="en-US" sz="1600" kern="0" spc="-5" err="1"/>
              <a:t>Jiechang</a:t>
            </a:r>
            <a:r>
              <a:rPr lang="en-US" sz="1600" kern="0" spc="-5"/>
              <a:t> Guo</a:t>
            </a:r>
          </a:p>
          <a:p>
            <a:pPr marL="2489835" marR="5080" indent="-2477770" algn="ctr">
              <a:lnSpc>
                <a:spcPct val="101000"/>
              </a:lnSpc>
              <a:spcBef>
                <a:spcPts val="65"/>
              </a:spcBef>
            </a:pPr>
            <a:r>
              <a:rPr lang="en-US" sz="1600" kern="0" spc="-5"/>
              <a:t>Mentor: Dr. Christos </a:t>
            </a:r>
            <a:r>
              <a:rPr lang="en-US" sz="1600" kern="0" spc="-5" err="1"/>
              <a:t>Smailis</a:t>
            </a:r>
            <a:endParaRPr lang="en-US" sz="1600" kern="0" spc="-5"/>
          </a:p>
          <a:p>
            <a:pPr marL="2489835" marR="5080" indent="-2477770" algn="ctr">
              <a:lnSpc>
                <a:spcPct val="101000"/>
              </a:lnSpc>
              <a:spcBef>
                <a:spcPts val="65"/>
              </a:spcBef>
            </a:pPr>
            <a:r>
              <a:rPr lang="en-US" sz="1600" kern="0" spc="-5">
                <a:latin typeface="Arial" panose="020B0604020202020204" pitchFamily="34" charset="0"/>
                <a:cs typeface="Arial" panose="020B0604020202020204" pitchFamily="34" charset="0"/>
              </a:rPr>
              <a:t>Department of Computer Science</a:t>
            </a:r>
          </a:p>
          <a:p>
            <a:pPr marL="2489835" marR="5080" indent="-2477770" algn="ctr">
              <a:lnSpc>
                <a:spcPct val="101000"/>
              </a:lnSpc>
              <a:spcBef>
                <a:spcPts val="65"/>
              </a:spcBef>
            </a:pPr>
            <a:r>
              <a:rPr lang="en-US" sz="1600" kern="0" spc="-5">
                <a:latin typeface="Arial" panose="020B0604020202020204" pitchFamily="34" charset="0"/>
                <a:cs typeface="Arial" panose="020B0604020202020204" pitchFamily="34" charset="0"/>
              </a:rPr>
              <a:t>University of Houston</a:t>
            </a:r>
          </a:p>
          <a:p>
            <a:pPr marL="2489835" marR="5080" indent="-2477770">
              <a:lnSpc>
                <a:spcPct val="101000"/>
              </a:lnSpc>
              <a:spcBef>
                <a:spcPts val="65"/>
              </a:spcBef>
            </a:pPr>
            <a:endParaRPr lang="en-US" sz="1600" kern="0" spc="-5"/>
          </a:p>
        </p:txBody>
      </p:sp>
      <p:sp>
        <p:nvSpPr>
          <p:cNvPr id="4" name="TextBox 3">
            <a:extLst>
              <a:ext uri="{FF2B5EF4-FFF2-40B4-BE49-F238E27FC236}">
                <a16:creationId xmlns:a16="http://schemas.microsoft.com/office/drawing/2014/main" id="{092B0274-5855-4F89-F951-4B7D28A7B2D2}"/>
              </a:ext>
            </a:extLst>
          </p:cNvPr>
          <p:cNvSpPr txBox="1"/>
          <p:nvPr/>
        </p:nvSpPr>
        <p:spPr>
          <a:xfrm>
            <a:off x="2968229" y="2378869"/>
            <a:ext cx="349329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Arial"/>
              </a:rPr>
              <a:t>Midterm Progress</a:t>
            </a:r>
            <a:endParaRPr lang="en-US" sz="2800"/>
          </a:p>
        </p:txBody>
      </p:sp>
      <p:sp>
        <p:nvSpPr>
          <p:cNvPr id="6" name="Slide Number Placeholder 5">
            <a:extLst>
              <a:ext uri="{FF2B5EF4-FFF2-40B4-BE49-F238E27FC236}">
                <a16:creationId xmlns:a16="http://schemas.microsoft.com/office/drawing/2014/main" id="{92D502DB-6062-1CC9-67F5-6A7927B08B3D}"/>
              </a:ext>
            </a:extLst>
          </p:cNvPr>
          <p:cNvSpPr>
            <a:spLocks noGrp="1"/>
          </p:cNvSpPr>
          <p:nvPr>
            <p:ph type="sldNum" sz="quarter" idx="7"/>
          </p:nvPr>
        </p:nvSpPr>
        <p:spPr/>
        <p:txBody>
          <a:bodyPr/>
          <a:lstStyle/>
          <a:p>
            <a:fld id="{B6F15528-21DE-4FAA-801E-634DDDAF4B2B}"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28CBF0E9-50BD-E4F3-7910-187387D558BD}"/>
              </a:ext>
            </a:extLst>
          </p:cNvPr>
          <p:cNvPicPr>
            <a:picLocks noChangeAspect="1"/>
          </p:cNvPicPr>
          <p:nvPr/>
        </p:nvPicPr>
        <p:blipFill>
          <a:blip r:embed="rId3"/>
          <a:stretch>
            <a:fillRect/>
          </a:stretch>
        </p:blipFill>
        <p:spPr>
          <a:xfrm>
            <a:off x="312822" y="1187125"/>
            <a:ext cx="3635543" cy="2328096"/>
          </a:xfrm>
          <a:prstGeom prst="rect">
            <a:avLst/>
          </a:prstGeom>
        </p:spPr>
      </p:pic>
      <p:sp>
        <p:nvSpPr>
          <p:cNvPr id="5" name="TextBox 4">
            <a:extLst>
              <a:ext uri="{FF2B5EF4-FFF2-40B4-BE49-F238E27FC236}">
                <a16:creationId xmlns:a16="http://schemas.microsoft.com/office/drawing/2014/main" id="{3722DDE0-1591-736E-8682-C8A6B42D699A}"/>
              </a:ext>
            </a:extLst>
          </p:cNvPr>
          <p:cNvSpPr txBox="1"/>
          <p:nvPr/>
        </p:nvSpPr>
        <p:spPr>
          <a:xfrm>
            <a:off x="1717287" y="4931626"/>
            <a:ext cx="2662989"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t>https://</a:t>
            </a:r>
            <a:r>
              <a:rPr lang="en-US" sz="900" err="1"/>
              <a:t>github.com</a:t>
            </a:r>
            <a:r>
              <a:rPr lang="en-US" sz="900"/>
              <a:t>/</a:t>
            </a:r>
            <a:r>
              <a:rPr lang="en-US" sz="900" err="1"/>
              <a:t>serengil</a:t>
            </a:r>
            <a:r>
              <a:rPr lang="en-US" sz="900"/>
              <a:t>/</a:t>
            </a:r>
            <a:r>
              <a:rPr lang="en-US" sz="900" err="1"/>
              <a:t>retinaface</a:t>
            </a:r>
            <a:endParaRPr lang="en-US" sz="900"/>
          </a:p>
        </p:txBody>
      </p:sp>
      <p:sp>
        <p:nvSpPr>
          <p:cNvPr id="9" name="TextBox 8">
            <a:extLst>
              <a:ext uri="{FF2B5EF4-FFF2-40B4-BE49-F238E27FC236}">
                <a16:creationId xmlns:a16="http://schemas.microsoft.com/office/drawing/2014/main" id="{F3F15F9A-598B-1E6D-4A8B-54DCC8917A3C}"/>
              </a:ext>
            </a:extLst>
          </p:cNvPr>
          <p:cNvSpPr txBox="1"/>
          <p:nvPr/>
        </p:nvSpPr>
        <p:spPr>
          <a:xfrm>
            <a:off x="341217" y="3837071"/>
            <a:ext cx="420704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Arial"/>
                <a:cs typeface="Arial"/>
              </a:rPr>
              <a:t>Dataset: </a:t>
            </a:r>
            <a:endParaRPr lang="en-US"/>
          </a:p>
          <a:p>
            <a:r>
              <a:rPr lang="en-US" sz="1600" err="1">
                <a:latin typeface="Arial"/>
                <a:cs typeface="Arial"/>
              </a:rPr>
              <a:t>WiderFace</a:t>
            </a:r>
            <a:r>
              <a:rPr lang="en-US" sz="1600">
                <a:latin typeface="Arial"/>
                <a:cs typeface="Arial"/>
              </a:rPr>
              <a:t> + Extra Annotation for landmarks</a:t>
            </a:r>
            <a:endParaRPr lang="en-US"/>
          </a:p>
        </p:txBody>
      </p:sp>
      <p:pic>
        <p:nvPicPr>
          <p:cNvPr id="10" name="Picture 10" descr="Table&#10;&#10;Description automatically generated">
            <a:extLst>
              <a:ext uri="{FF2B5EF4-FFF2-40B4-BE49-F238E27FC236}">
                <a16:creationId xmlns:a16="http://schemas.microsoft.com/office/drawing/2014/main" id="{6A139F49-8002-05FD-DAC0-67D8CDBEF00F}"/>
              </a:ext>
            </a:extLst>
          </p:cNvPr>
          <p:cNvPicPr>
            <a:picLocks noChangeAspect="1"/>
          </p:cNvPicPr>
          <p:nvPr/>
        </p:nvPicPr>
        <p:blipFill>
          <a:blip r:embed="rId4"/>
          <a:stretch>
            <a:fillRect/>
          </a:stretch>
        </p:blipFill>
        <p:spPr>
          <a:xfrm>
            <a:off x="4193005" y="1669560"/>
            <a:ext cx="4447673" cy="1804378"/>
          </a:xfrm>
          <a:prstGeom prst="rect">
            <a:avLst/>
          </a:prstGeom>
        </p:spPr>
      </p:pic>
      <p:sp>
        <p:nvSpPr>
          <p:cNvPr id="4" name="Slide Number Placeholder 3">
            <a:extLst>
              <a:ext uri="{FF2B5EF4-FFF2-40B4-BE49-F238E27FC236}">
                <a16:creationId xmlns:a16="http://schemas.microsoft.com/office/drawing/2014/main" id="{964EFF3B-286C-C178-8755-5F7DA6566002}"/>
              </a:ext>
            </a:extLst>
          </p:cNvPr>
          <p:cNvSpPr>
            <a:spLocks noGrp="1"/>
          </p:cNvSpPr>
          <p:nvPr>
            <p:ph type="sldNum" sz="quarter" idx="7"/>
          </p:nvPr>
        </p:nvSpPr>
        <p:spPr/>
        <p:txBody>
          <a:bodyPr/>
          <a:lstStyle/>
          <a:p>
            <a:fld id="{B6F15528-21DE-4FAA-801E-634DDDAF4B2B}" type="slidenum">
              <a:rPr lang="en-US" smtClean="0"/>
              <a:t>10</a:t>
            </a:fld>
            <a:endParaRPr lang="en-US"/>
          </a:p>
        </p:txBody>
      </p:sp>
      <p:sp>
        <p:nvSpPr>
          <p:cNvPr id="6" name="object 2">
            <a:extLst>
              <a:ext uri="{FF2B5EF4-FFF2-40B4-BE49-F238E27FC236}">
                <a16:creationId xmlns:a16="http://schemas.microsoft.com/office/drawing/2014/main" id="{4E25947B-DB82-404F-2CBE-2E6CB8CD4E32}"/>
              </a:ext>
            </a:extLst>
          </p:cNvPr>
          <p:cNvSpPr txBox="1">
            <a:spLocks/>
          </p:cNvSpPr>
          <p:nvPr/>
        </p:nvSpPr>
        <p:spPr>
          <a:xfrm>
            <a:off x="356651" y="345409"/>
            <a:ext cx="5594350" cy="452120"/>
          </a:xfrm>
          <a:prstGeom prst="rect">
            <a:avLst/>
          </a:prstGeom>
        </p:spPr>
        <p:txBody>
          <a:bodyPr vert="horz" wrap="square" lIns="0" tIns="12700" rIns="0" bIns="0" rtlCol="0" anchor="t">
            <a:spAutoFit/>
          </a:bodyPr>
          <a:lstStyle>
            <a:lvl1pPr>
              <a:defRPr sz="2800" b="0" i="0">
                <a:solidFill>
                  <a:schemeClr val="tx1"/>
                </a:solidFill>
                <a:latin typeface="Arial"/>
                <a:ea typeface="+mj-ea"/>
                <a:cs typeface="Arial"/>
              </a:defRPr>
            </a:lvl1pPr>
          </a:lstStyle>
          <a:p>
            <a:pPr marL="12700">
              <a:spcBef>
                <a:spcPts val="100"/>
              </a:spcBef>
            </a:pPr>
            <a:r>
              <a:rPr lang="en-US" altLang="zh-TW" kern="0" spc="-5"/>
              <a:t>Related work - </a:t>
            </a:r>
            <a:r>
              <a:rPr lang="en-US" altLang="zh-TW" kern="0" spc="-5" err="1"/>
              <a:t>RetinaFace</a:t>
            </a:r>
            <a:endParaRPr lang="en-US" kern="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4251" y="193009"/>
            <a:ext cx="5594350" cy="452120"/>
          </a:xfrm>
          <a:prstGeom prst="rect">
            <a:avLst/>
          </a:prstGeom>
        </p:spPr>
        <p:txBody>
          <a:bodyPr vert="horz" wrap="square" lIns="0" tIns="12700" rIns="0" bIns="0" rtlCol="0" anchor="t">
            <a:spAutoFit/>
          </a:bodyPr>
          <a:lstStyle/>
          <a:p>
            <a:pPr marL="12700">
              <a:spcBef>
                <a:spcPts val="100"/>
              </a:spcBef>
            </a:pPr>
            <a:r>
              <a:rPr lang="en-US" spc="-5"/>
              <a:t>Related work – RetinaFace </a:t>
            </a:r>
            <a:endParaRPr/>
          </a:p>
        </p:txBody>
      </p:sp>
      <p:sp>
        <p:nvSpPr>
          <p:cNvPr id="5" name="TextBox 4">
            <a:extLst>
              <a:ext uri="{FF2B5EF4-FFF2-40B4-BE49-F238E27FC236}">
                <a16:creationId xmlns:a16="http://schemas.microsoft.com/office/drawing/2014/main" id="{3722DDE0-1591-736E-8682-C8A6B42D699A}"/>
              </a:ext>
            </a:extLst>
          </p:cNvPr>
          <p:cNvSpPr txBox="1"/>
          <p:nvPr/>
        </p:nvSpPr>
        <p:spPr>
          <a:xfrm>
            <a:off x="1727380" y="4889835"/>
            <a:ext cx="381601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err="1">
                <a:latin typeface="Arial"/>
                <a:cs typeface="Arial"/>
              </a:rPr>
              <a:t>RetinaFace</a:t>
            </a:r>
            <a:r>
              <a:rPr lang="en-US" sz="900">
                <a:latin typeface="Arial"/>
                <a:cs typeface="Arial"/>
              </a:rPr>
              <a:t>: </a:t>
            </a:r>
            <a:r>
              <a:rPr lang="en-US" sz="900" err="1">
                <a:latin typeface="Arial"/>
                <a:cs typeface="Arial"/>
              </a:rPr>
              <a:t>SingleStageDense</a:t>
            </a:r>
            <a:r>
              <a:rPr lang="en-US" sz="900">
                <a:latin typeface="Arial"/>
                <a:cs typeface="Arial"/>
              </a:rPr>
              <a:t> Face </a:t>
            </a:r>
            <a:r>
              <a:rPr lang="en-US" sz="900" err="1">
                <a:latin typeface="Arial"/>
                <a:cs typeface="Arial"/>
              </a:rPr>
              <a:t>Localisation</a:t>
            </a:r>
            <a:r>
              <a:rPr lang="en-US" sz="900">
                <a:latin typeface="Arial"/>
                <a:cs typeface="Arial"/>
              </a:rPr>
              <a:t> in the Wild</a:t>
            </a:r>
            <a:endParaRPr lang="en-US" sz="900"/>
          </a:p>
        </p:txBody>
      </p:sp>
      <p:pic>
        <p:nvPicPr>
          <p:cNvPr id="4" name="Picture 6" descr="Diagram&#10;&#10;Description automatically generated">
            <a:extLst>
              <a:ext uri="{FF2B5EF4-FFF2-40B4-BE49-F238E27FC236}">
                <a16:creationId xmlns:a16="http://schemas.microsoft.com/office/drawing/2014/main" id="{146CD6DB-7C6D-66B5-4974-F5E72C10A0C2}"/>
              </a:ext>
            </a:extLst>
          </p:cNvPr>
          <p:cNvPicPr>
            <a:picLocks noChangeAspect="1"/>
          </p:cNvPicPr>
          <p:nvPr/>
        </p:nvPicPr>
        <p:blipFill rotWithShape="1">
          <a:blip r:embed="rId3"/>
          <a:srcRect l="2032" t="6077" r="3386" b="386"/>
          <a:stretch/>
        </p:blipFill>
        <p:spPr>
          <a:xfrm>
            <a:off x="52138" y="1285875"/>
            <a:ext cx="9029374" cy="2589218"/>
          </a:xfrm>
          <a:prstGeom prst="rect">
            <a:avLst/>
          </a:prstGeom>
        </p:spPr>
      </p:pic>
      <p:sp>
        <p:nvSpPr>
          <p:cNvPr id="3" name="Slide Number Placeholder 2">
            <a:extLst>
              <a:ext uri="{FF2B5EF4-FFF2-40B4-BE49-F238E27FC236}">
                <a16:creationId xmlns:a16="http://schemas.microsoft.com/office/drawing/2014/main" id="{47016B80-505F-4ED7-ACE4-F3641F7A64C7}"/>
              </a:ext>
            </a:extLst>
          </p:cNvPr>
          <p:cNvSpPr>
            <a:spLocks noGrp="1"/>
          </p:cNvSpPr>
          <p:nvPr>
            <p:ph type="sldNum" sz="quarter" idx="7"/>
          </p:nvPr>
        </p:nvSpPr>
        <p:spPr/>
        <p:txBody>
          <a:bodyPr/>
          <a:lstStyle/>
          <a:p>
            <a:fld id="{B6F15528-21DE-4FAA-801E-634DDDAF4B2B}" type="slidenum">
              <a:rPr lang="en-US" smtClean="0"/>
              <a:t>11</a:t>
            </a:fld>
            <a:endParaRPr lang="en-US"/>
          </a:p>
        </p:txBody>
      </p:sp>
    </p:spTree>
    <p:extLst>
      <p:ext uri="{BB962C8B-B14F-4D97-AF65-F5344CB8AC3E}">
        <p14:creationId xmlns:p14="http://schemas.microsoft.com/office/powerpoint/2010/main" val="3916434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4251" y="193009"/>
            <a:ext cx="5594350" cy="452120"/>
          </a:xfrm>
          <a:prstGeom prst="rect">
            <a:avLst/>
          </a:prstGeom>
        </p:spPr>
        <p:txBody>
          <a:bodyPr vert="horz" wrap="square" lIns="0" tIns="12700" rIns="0" bIns="0" rtlCol="0" anchor="t">
            <a:spAutoFit/>
          </a:bodyPr>
          <a:lstStyle/>
          <a:p>
            <a:pPr marL="12700">
              <a:spcBef>
                <a:spcPts val="100"/>
              </a:spcBef>
            </a:pPr>
            <a:r>
              <a:rPr lang="en-US" spc="-5"/>
              <a:t>Related work – RetinaFace </a:t>
            </a:r>
            <a:endParaRPr/>
          </a:p>
        </p:txBody>
      </p:sp>
      <p:pic>
        <p:nvPicPr>
          <p:cNvPr id="3" name="Picture 5" descr="A picture containing graphical user interface&#10;&#10;Description automatically generated">
            <a:extLst>
              <a:ext uri="{FF2B5EF4-FFF2-40B4-BE49-F238E27FC236}">
                <a16:creationId xmlns:a16="http://schemas.microsoft.com/office/drawing/2014/main" id="{B67972DF-96D7-709F-2C59-92661217810E}"/>
              </a:ext>
            </a:extLst>
          </p:cNvPr>
          <p:cNvPicPr>
            <a:picLocks noChangeAspect="1"/>
          </p:cNvPicPr>
          <p:nvPr/>
        </p:nvPicPr>
        <p:blipFill>
          <a:blip r:embed="rId3"/>
          <a:stretch>
            <a:fillRect/>
          </a:stretch>
        </p:blipFill>
        <p:spPr>
          <a:xfrm>
            <a:off x="1937084" y="749520"/>
            <a:ext cx="5169568" cy="4015435"/>
          </a:xfrm>
          <a:prstGeom prst="rect">
            <a:avLst/>
          </a:prstGeom>
        </p:spPr>
      </p:pic>
      <p:sp>
        <p:nvSpPr>
          <p:cNvPr id="9" name="TextBox 8">
            <a:extLst>
              <a:ext uri="{FF2B5EF4-FFF2-40B4-BE49-F238E27FC236}">
                <a16:creationId xmlns:a16="http://schemas.microsoft.com/office/drawing/2014/main" id="{6D195E23-DD67-1F2E-BC0B-D6FEAD4D2621}"/>
              </a:ext>
            </a:extLst>
          </p:cNvPr>
          <p:cNvSpPr txBox="1"/>
          <p:nvPr/>
        </p:nvSpPr>
        <p:spPr>
          <a:xfrm>
            <a:off x="1712631" y="4889835"/>
            <a:ext cx="3816015"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err="1">
                <a:latin typeface="Arial"/>
                <a:cs typeface="Arial"/>
              </a:rPr>
              <a:t>RetinaFace</a:t>
            </a:r>
            <a:r>
              <a:rPr lang="en-US" sz="1050">
                <a:latin typeface="Arial"/>
                <a:cs typeface="Arial"/>
              </a:rPr>
              <a:t>: </a:t>
            </a:r>
            <a:r>
              <a:rPr lang="en-US" sz="1050" err="1">
                <a:latin typeface="Arial"/>
                <a:cs typeface="Arial"/>
              </a:rPr>
              <a:t>SingleStageDense</a:t>
            </a:r>
            <a:r>
              <a:rPr lang="en-US" sz="1050">
                <a:latin typeface="Arial"/>
                <a:cs typeface="Arial"/>
              </a:rPr>
              <a:t> Face </a:t>
            </a:r>
            <a:r>
              <a:rPr lang="en-US" sz="1050" err="1">
                <a:latin typeface="Arial"/>
                <a:cs typeface="Arial"/>
              </a:rPr>
              <a:t>Localisation</a:t>
            </a:r>
            <a:r>
              <a:rPr lang="en-US" sz="1050">
                <a:latin typeface="Arial"/>
                <a:cs typeface="Arial"/>
              </a:rPr>
              <a:t> in the Wild</a:t>
            </a:r>
            <a:endParaRPr lang="en-US" sz="1050"/>
          </a:p>
        </p:txBody>
      </p:sp>
      <p:sp>
        <p:nvSpPr>
          <p:cNvPr id="4" name="Slide Number Placeholder 3">
            <a:extLst>
              <a:ext uri="{FF2B5EF4-FFF2-40B4-BE49-F238E27FC236}">
                <a16:creationId xmlns:a16="http://schemas.microsoft.com/office/drawing/2014/main" id="{DBA18D5B-7B5D-6623-6CB9-7582A20AB2CA}"/>
              </a:ext>
            </a:extLst>
          </p:cNvPr>
          <p:cNvSpPr>
            <a:spLocks noGrp="1"/>
          </p:cNvSpPr>
          <p:nvPr>
            <p:ph type="sldNum" sz="quarter" idx="7"/>
          </p:nvPr>
        </p:nvSpPr>
        <p:spPr/>
        <p:txBody>
          <a:bodyPr/>
          <a:lstStyle/>
          <a:p>
            <a:fld id="{B6F15528-21DE-4FAA-801E-634DDDAF4B2B}" type="slidenum">
              <a:rPr lang="en-US" smtClean="0"/>
              <a:t>12</a:t>
            </a:fld>
            <a:endParaRPr lang="en-US"/>
          </a:p>
        </p:txBody>
      </p:sp>
    </p:spTree>
    <p:extLst>
      <p:ext uri="{BB962C8B-B14F-4D97-AF65-F5344CB8AC3E}">
        <p14:creationId xmlns:p14="http://schemas.microsoft.com/office/powerpoint/2010/main" val="3743318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88D9980-0162-2204-6F22-54D08ACB5883}"/>
              </a:ext>
            </a:extLst>
          </p:cNvPr>
          <p:cNvSpPr txBox="1"/>
          <p:nvPr/>
        </p:nvSpPr>
        <p:spPr>
          <a:xfrm>
            <a:off x="1665663" y="4881890"/>
            <a:ext cx="2773279"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https://github.com/derronqi/yolov7-face</a:t>
            </a:r>
          </a:p>
        </p:txBody>
      </p:sp>
      <p:pic>
        <p:nvPicPr>
          <p:cNvPr id="5122" name="Picture 2">
            <a:extLst>
              <a:ext uri="{FF2B5EF4-FFF2-40B4-BE49-F238E27FC236}">
                <a16:creationId xmlns:a16="http://schemas.microsoft.com/office/drawing/2014/main" id="{C5C6CAE9-8E17-5C6F-8E17-2FD8BADC57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4921" y="1171936"/>
            <a:ext cx="5592610" cy="315900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46C82251-3DD8-76CA-6DF0-49C9AFC3229F}"/>
              </a:ext>
            </a:extLst>
          </p:cNvPr>
          <p:cNvSpPr>
            <a:spLocks noGrp="1"/>
          </p:cNvSpPr>
          <p:nvPr>
            <p:ph type="sldNum" sz="quarter" idx="7"/>
          </p:nvPr>
        </p:nvSpPr>
        <p:spPr/>
        <p:txBody>
          <a:bodyPr/>
          <a:lstStyle/>
          <a:p>
            <a:fld id="{B6F15528-21DE-4FAA-801E-634DDDAF4B2B}" type="slidenum">
              <a:rPr lang="en-US" smtClean="0"/>
              <a:t>13</a:t>
            </a:fld>
            <a:endParaRPr lang="en-US"/>
          </a:p>
        </p:txBody>
      </p:sp>
      <p:sp>
        <p:nvSpPr>
          <p:cNvPr id="4" name="object 2">
            <a:extLst>
              <a:ext uri="{FF2B5EF4-FFF2-40B4-BE49-F238E27FC236}">
                <a16:creationId xmlns:a16="http://schemas.microsoft.com/office/drawing/2014/main" id="{87A069C1-2CD1-0597-7AB2-50CD7BD22786}"/>
              </a:ext>
            </a:extLst>
          </p:cNvPr>
          <p:cNvSpPr txBox="1">
            <a:spLocks/>
          </p:cNvSpPr>
          <p:nvPr/>
        </p:nvSpPr>
        <p:spPr>
          <a:xfrm>
            <a:off x="204250" y="193009"/>
            <a:ext cx="7882975" cy="443711"/>
          </a:xfrm>
          <a:prstGeom prst="rect">
            <a:avLst/>
          </a:prstGeom>
        </p:spPr>
        <p:txBody>
          <a:bodyPr vert="horz" wrap="square" lIns="0" tIns="12700" rIns="0" bIns="0" rtlCol="0" anchor="t">
            <a:spAutoFit/>
          </a:bodyPr>
          <a:lstStyle>
            <a:lvl1pPr>
              <a:defRPr sz="2800" b="0" i="0">
                <a:solidFill>
                  <a:schemeClr val="tx1"/>
                </a:solidFill>
                <a:latin typeface="Arial"/>
                <a:ea typeface="+mj-ea"/>
                <a:cs typeface="Arial"/>
              </a:defRPr>
            </a:lvl1pPr>
          </a:lstStyle>
          <a:p>
            <a:pPr marL="12700">
              <a:spcBef>
                <a:spcPts val="100"/>
              </a:spcBef>
            </a:pPr>
            <a:r>
              <a:rPr lang="en-US" kern="0" spc="-5"/>
              <a:t>Related work – YOLO (You Only Look Once) </a:t>
            </a:r>
            <a:endParaRPr lang="en-US" kern="0"/>
          </a:p>
        </p:txBody>
      </p:sp>
    </p:spTree>
    <p:extLst>
      <p:ext uri="{BB962C8B-B14F-4D97-AF65-F5344CB8AC3E}">
        <p14:creationId xmlns:p14="http://schemas.microsoft.com/office/powerpoint/2010/main" val="2130748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Graphical user interface, application, website&#10;&#10;Description automatically generated">
            <a:extLst>
              <a:ext uri="{FF2B5EF4-FFF2-40B4-BE49-F238E27FC236}">
                <a16:creationId xmlns:a16="http://schemas.microsoft.com/office/drawing/2014/main" id="{D4AC75CC-4DFF-F9A2-699A-1510F7902B90}"/>
              </a:ext>
            </a:extLst>
          </p:cNvPr>
          <p:cNvPicPr>
            <a:picLocks noChangeAspect="1"/>
          </p:cNvPicPr>
          <p:nvPr/>
        </p:nvPicPr>
        <p:blipFill>
          <a:blip r:embed="rId3"/>
          <a:stretch>
            <a:fillRect/>
          </a:stretch>
        </p:blipFill>
        <p:spPr>
          <a:xfrm>
            <a:off x="325233" y="2303943"/>
            <a:ext cx="4246767" cy="1404822"/>
          </a:xfrm>
          <a:prstGeom prst="rect">
            <a:avLst/>
          </a:prstGeom>
        </p:spPr>
      </p:pic>
      <p:sp>
        <p:nvSpPr>
          <p:cNvPr id="4" name="TextBox 3">
            <a:extLst>
              <a:ext uri="{FF2B5EF4-FFF2-40B4-BE49-F238E27FC236}">
                <a16:creationId xmlns:a16="http://schemas.microsoft.com/office/drawing/2014/main" id="{CC042588-FEC3-BFAD-2248-3C8A763F35A9}"/>
              </a:ext>
            </a:extLst>
          </p:cNvPr>
          <p:cNvSpPr txBox="1"/>
          <p:nvPr/>
        </p:nvSpPr>
        <p:spPr>
          <a:xfrm>
            <a:off x="1719805" y="4889584"/>
            <a:ext cx="3054015"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https://</a:t>
            </a:r>
            <a:r>
              <a:rPr lang="en-US" sz="1050" err="1"/>
              <a:t>ultralytics.com</a:t>
            </a:r>
            <a:r>
              <a:rPr lang="en-US" sz="1050"/>
              <a:t>/yolov8</a:t>
            </a:r>
            <a:endParaRPr lang="en-US" sz="1050">
              <a:cs typeface="Calibri"/>
            </a:endParaRPr>
          </a:p>
        </p:txBody>
      </p:sp>
      <p:sp>
        <p:nvSpPr>
          <p:cNvPr id="6" name="TextBox 5">
            <a:extLst>
              <a:ext uri="{FF2B5EF4-FFF2-40B4-BE49-F238E27FC236}">
                <a16:creationId xmlns:a16="http://schemas.microsoft.com/office/drawing/2014/main" id="{030031CA-516D-C6D0-603A-B15990BBC8ED}"/>
              </a:ext>
            </a:extLst>
          </p:cNvPr>
          <p:cNvSpPr txBox="1"/>
          <p:nvPr/>
        </p:nvSpPr>
        <p:spPr>
          <a:xfrm>
            <a:off x="384572" y="1260612"/>
            <a:ext cx="5136572" cy="369332"/>
          </a:xfrm>
          <a:prstGeom prst="rect">
            <a:avLst/>
          </a:prstGeom>
          <a:noFill/>
        </p:spPr>
        <p:txBody>
          <a:bodyPr wrap="square">
            <a:spAutoFit/>
          </a:bodyPr>
          <a:lstStyle/>
          <a:p>
            <a:r>
              <a:rPr lang="en-US" sz="1800">
                <a:latin typeface="Arial"/>
                <a:cs typeface="Arial"/>
              </a:rPr>
              <a:t>Anchor-free detection</a:t>
            </a:r>
            <a:endParaRPr lang="en-US"/>
          </a:p>
        </p:txBody>
      </p:sp>
      <p:pic>
        <p:nvPicPr>
          <p:cNvPr id="5" name="Picture 5" descr="Graphical user interface, application&#10;&#10;Description automatically generated">
            <a:extLst>
              <a:ext uri="{FF2B5EF4-FFF2-40B4-BE49-F238E27FC236}">
                <a16:creationId xmlns:a16="http://schemas.microsoft.com/office/drawing/2014/main" id="{8FB45110-FFE6-4DF0-B8C9-E9B99B9B07F3}"/>
              </a:ext>
            </a:extLst>
          </p:cNvPr>
          <p:cNvPicPr>
            <a:picLocks noChangeAspect="1"/>
          </p:cNvPicPr>
          <p:nvPr/>
        </p:nvPicPr>
        <p:blipFill>
          <a:blip r:embed="rId4"/>
          <a:stretch>
            <a:fillRect/>
          </a:stretch>
        </p:blipFill>
        <p:spPr>
          <a:xfrm>
            <a:off x="4652666" y="398671"/>
            <a:ext cx="4106762" cy="4287005"/>
          </a:xfrm>
          <a:prstGeom prst="rect">
            <a:avLst/>
          </a:prstGeom>
        </p:spPr>
      </p:pic>
      <p:sp>
        <p:nvSpPr>
          <p:cNvPr id="7" name="Slide Number Placeholder 6">
            <a:extLst>
              <a:ext uri="{FF2B5EF4-FFF2-40B4-BE49-F238E27FC236}">
                <a16:creationId xmlns:a16="http://schemas.microsoft.com/office/drawing/2014/main" id="{18C7E774-A446-C281-D168-BDEC1502BBC0}"/>
              </a:ext>
            </a:extLst>
          </p:cNvPr>
          <p:cNvSpPr>
            <a:spLocks noGrp="1"/>
          </p:cNvSpPr>
          <p:nvPr>
            <p:ph type="sldNum" sz="quarter" idx="7"/>
          </p:nvPr>
        </p:nvSpPr>
        <p:spPr/>
        <p:txBody>
          <a:bodyPr/>
          <a:lstStyle/>
          <a:p>
            <a:fld id="{B6F15528-21DE-4FAA-801E-634DDDAF4B2B}" type="slidenum">
              <a:rPr lang="en-US" smtClean="0"/>
              <a:t>14</a:t>
            </a:fld>
            <a:endParaRPr lang="en-US"/>
          </a:p>
        </p:txBody>
      </p:sp>
      <p:sp>
        <p:nvSpPr>
          <p:cNvPr id="8" name="object 2">
            <a:extLst>
              <a:ext uri="{FF2B5EF4-FFF2-40B4-BE49-F238E27FC236}">
                <a16:creationId xmlns:a16="http://schemas.microsoft.com/office/drawing/2014/main" id="{5C8E66E2-6343-DACB-8B52-D9A85F0E11F2}"/>
              </a:ext>
            </a:extLst>
          </p:cNvPr>
          <p:cNvSpPr txBox="1">
            <a:spLocks/>
          </p:cNvSpPr>
          <p:nvPr/>
        </p:nvSpPr>
        <p:spPr>
          <a:xfrm>
            <a:off x="204250" y="193009"/>
            <a:ext cx="7882975" cy="443711"/>
          </a:xfrm>
          <a:prstGeom prst="rect">
            <a:avLst/>
          </a:prstGeom>
        </p:spPr>
        <p:txBody>
          <a:bodyPr vert="horz" wrap="square" lIns="0" tIns="12700" rIns="0" bIns="0" rtlCol="0" anchor="t">
            <a:spAutoFit/>
          </a:bodyPr>
          <a:lstStyle>
            <a:lvl1pPr>
              <a:defRPr sz="2800" b="0" i="0">
                <a:solidFill>
                  <a:schemeClr val="tx1"/>
                </a:solidFill>
                <a:latin typeface="Arial"/>
                <a:ea typeface="+mj-ea"/>
                <a:cs typeface="Arial"/>
              </a:defRPr>
            </a:lvl1pPr>
          </a:lstStyle>
          <a:p>
            <a:pPr marL="12700">
              <a:spcBef>
                <a:spcPts val="100"/>
              </a:spcBef>
            </a:pPr>
            <a:r>
              <a:rPr lang="en-US" kern="0" spc="-5"/>
              <a:t>Related work – YOLOv8</a:t>
            </a:r>
            <a:endParaRPr lang="en-US" kern="0"/>
          </a:p>
        </p:txBody>
      </p:sp>
    </p:spTree>
    <p:extLst>
      <p:ext uri="{BB962C8B-B14F-4D97-AF65-F5344CB8AC3E}">
        <p14:creationId xmlns:p14="http://schemas.microsoft.com/office/powerpoint/2010/main" val="162862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80C3A47C-726E-1A0B-04C2-056E9FC04009}"/>
              </a:ext>
            </a:extLst>
          </p:cNvPr>
          <p:cNvPicPr>
            <a:picLocks noChangeAspect="1"/>
          </p:cNvPicPr>
          <p:nvPr/>
        </p:nvPicPr>
        <p:blipFill>
          <a:blip r:embed="rId3"/>
          <a:stretch>
            <a:fillRect/>
          </a:stretch>
        </p:blipFill>
        <p:spPr>
          <a:xfrm>
            <a:off x="1265991" y="930800"/>
            <a:ext cx="6619683" cy="2272377"/>
          </a:xfrm>
          <a:prstGeom prst="rect">
            <a:avLst/>
          </a:prstGeom>
        </p:spPr>
      </p:pic>
      <p:sp>
        <p:nvSpPr>
          <p:cNvPr id="9" name="TextBox 8">
            <a:extLst>
              <a:ext uri="{FF2B5EF4-FFF2-40B4-BE49-F238E27FC236}">
                <a16:creationId xmlns:a16="http://schemas.microsoft.com/office/drawing/2014/main" id="{31B61F47-4ABF-A5F2-12BC-2B2F218BD63F}"/>
              </a:ext>
            </a:extLst>
          </p:cNvPr>
          <p:cNvSpPr txBox="1"/>
          <p:nvPr/>
        </p:nvSpPr>
        <p:spPr>
          <a:xfrm>
            <a:off x="799176" y="3601767"/>
            <a:ext cx="386313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cs typeface="Arial"/>
              </a:rPr>
              <a:t>Train: 12,880 (40%)</a:t>
            </a:r>
            <a:endParaRPr lang="en-US">
              <a:latin typeface="Calibri"/>
              <a:cs typeface="Calibri"/>
            </a:endParaRPr>
          </a:p>
          <a:p>
            <a:r>
              <a:rPr lang="en-US">
                <a:latin typeface="Arial"/>
                <a:cs typeface="Arial"/>
              </a:rPr>
              <a:t>Validation: 3,226 (10%)</a:t>
            </a:r>
            <a:endParaRPr lang="en-US">
              <a:latin typeface="Calibri"/>
              <a:cs typeface="Calibri"/>
            </a:endParaRPr>
          </a:p>
          <a:p>
            <a:r>
              <a:rPr lang="en-US">
                <a:latin typeface="Arial"/>
                <a:cs typeface="Arial"/>
              </a:rPr>
              <a:t>Test: 16,097​ (50%)</a:t>
            </a:r>
            <a:r>
              <a:rPr lang="zh-CN" altLang="en-US">
                <a:latin typeface="Arial"/>
                <a:cs typeface="Arial"/>
              </a:rPr>
              <a:t> </a:t>
            </a:r>
            <a:r>
              <a:rPr lang="en-US" altLang="zh-CN">
                <a:latin typeface="Arial"/>
                <a:cs typeface="Arial"/>
              </a:rPr>
              <a:t>no</a:t>
            </a:r>
            <a:r>
              <a:rPr lang="zh-CN" altLang="en-US">
                <a:latin typeface="Arial"/>
                <a:cs typeface="Arial"/>
              </a:rPr>
              <a:t> </a:t>
            </a:r>
            <a:r>
              <a:rPr lang="en-US" altLang="zh-CN">
                <a:latin typeface="Arial"/>
                <a:cs typeface="Arial"/>
              </a:rPr>
              <a:t>ground truth</a:t>
            </a:r>
            <a:endParaRPr lang="en-US">
              <a:cs typeface="Calibri"/>
            </a:endParaRPr>
          </a:p>
        </p:txBody>
      </p:sp>
      <p:sp>
        <p:nvSpPr>
          <p:cNvPr id="6" name="TextBox 5" descr="SemEval-2016 Task 10: Detecting Minimal Semantic Units and their Meanings (DiMSUM)&#10;">
            <a:extLst>
              <a:ext uri="{FF2B5EF4-FFF2-40B4-BE49-F238E27FC236}">
                <a16:creationId xmlns:a16="http://schemas.microsoft.com/office/drawing/2014/main" id="{84CBCBA0-1AD1-E065-27F9-D09ABA4DF36A}"/>
              </a:ext>
            </a:extLst>
          </p:cNvPr>
          <p:cNvSpPr txBox="1"/>
          <p:nvPr/>
        </p:nvSpPr>
        <p:spPr>
          <a:xfrm>
            <a:off x="1723394" y="4901109"/>
            <a:ext cx="2600836"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ea typeface="+mn-lt"/>
                <a:cs typeface="+mn-lt"/>
              </a:rPr>
              <a:t>http://shuoyang1213.me/WIDERFACE/</a:t>
            </a:r>
            <a:endParaRPr lang="en-US" sz="1100"/>
          </a:p>
        </p:txBody>
      </p:sp>
      <p:sp>
        <p:nvSpPr>
          <p:cNvPr id="4" name="Slide Number Placeholder 3">
            <a:extLst>
              <a:ext uri="{FF2B5EF4-FFF2-40B4-BE49-F238E27FC236}">
                <a16:creationId xmlns:a16="http://schemas.microsoft.com/office/drawing/2014/main" id="{FFFD2356-85BC-5AEB-510F-3D9D1555D62F}"/>
              </a:ext>
            </a:extLst>
          </p:cNvPr>
          <p:cNvSpPr>
            <a:spLocks noGrp="1"/>
          </p:cNvSpPr>
          <p:nvPr>
            <p:ph type="sldNum" sz="quarter" idx="7"/>
          </p:nvPr>
        </p:nvSpPr>
        <p:spPr/>
        <p:txBody>
          <a:bodyPr/>
          <a:lstStyle/>
          <a:p>
            <a:fld id="{B6F15528-21DE-4FAA-801E-634DDDAF4B2B}" type="slidenum">
              <a:rPr lang="en-US" smtClean="0"/>
              <a:t>15</a:t>
            </a:fld>
            <a:endParaRPr lang="en-US"/>
          </a:p>
        </p:txBody>
      </p:sp>
      <p:sp>
        <p:nvSpPr>
          <p:cNvPr id="10" name="object 2">
            <a:extLst>
              <a:ext uri="{FF2B5EF4-FFF2-40B4-BE49-F238E27FC236}">
                <a16:creationId xmlns:a16="http://schemas.microsoft.com/office/drawing/2014/main" id="{DF7F5102-5F4A-E20E-FDA0-C60E8F6AF63D}"/>
              </a:ext>
            </a:extLst>
          </p:cNvPr>
          <p:cNvSpPr txBox="1">
            <a:spLocks/>
          </p:cNvSpPr>
          <p:nvPr/>
        </p:nvSpPr>
        <p:spPr>
          <a:xfrm>
            <a:off x="204250" y="193009"/>
            <a:ext cx="7882975" cy="443711"/>
          </a:xfrm>
          <a:prstGeom prst="rect">
            <a:avLst/>
          </a:prstGeom>
        </p:spPr>
        <p:txBody>
          <a:bodyPr vert="horz" wrap="square" lIns="0" tIns="12700" rIns="0" bIns="0" rtlCol="0" anchor="t">
            <a:spAutoFit/>
          </a:bodyPr>
          <a:lstStyle>
            <a:lvl1pPr>
              <a:defRPr sz="2800" b="0" i="0">
                <a:solidFill>
                  <a:schemeClr val="tx1"/>
                </a:solidFill>
                <a:latin typeface="Arial"/>
                <a:ea typeface="+mj-ea"/>
                <a:cs typeface="Arial"/>
              </a:defRPr>
            </a:lvl1pPr>
          </a:lstStyle>
          <a:p>
            <a:pPr marL="12700">
              <a:spcBef>
                <a:spcPts val="100"/>
              </a:spcBef>
            </a:pPr>
            <a:r>
              <a:rPr lang="en-US" kern="0" spc="-5"/>
              <a:t>Data– WIDER FACE</a:t>
            </a:r>
            <a:endParaRPr lang="en-US" kern="0"/>
          </a:p>
        </p:txBody>
      </p:sp>
      <p:sp>
        <p:nvSpPr>
          <p:cNvPr id="8" name="TextBox 7">
            <a:extLst>
              <a:ext uri="{FF2B5EF4-FFF2-40B4-BE49-F238E27FC236}">
                <a16:creationId xmlns:a16="http://schemas.microsoft.com/office/drawing/2014/main" id="{EBC71B7E-3B6F-6832-4BC9-45BF6F9165ED}"/>
              </a:ext>
            </a:extLst>
          </p:cNvPr>
          <p:cNvSpPr txBox="1"/>
          <p:nvPr/>
        </p:nvSpPr>
        <p:spPr>
          <a:xfrm>
            <a:off x="1951810" y="3217806"/>
            <a:ext cx="5492044" cy="369332"/>
          </a:xfrm>
          <a:prstGeom prst="rect">
            <a:avLst/>
          </a:prstGeom>
          <a:noFill/>
        </p:spPr>
        <p:txBody>
          <a:bodyPr wrap="square">
            <a:spAutoFit/>
          </a:bodyPr>
          <a:lstStyle/>
          <a:p>
            <a:r>
              <a:rPr lang="en-US">
                <a:latin typeface="Arial"/>
                <a:cs typeface="Arial"/>
              </a:rPr>
              <a:t>32,203 images  |  393,703 faces |  60 events</a:t>
            </a:r>
          </a:p>
        </p:txBody>
      </p:sp>
      <p:sp>
        <p:nvSpPr>
          <p:cNvPr id="11" name="TextBox 10">
            <a:extLst>
              <a:ext uri="{FF2B5EF4-FFF2-40B4-BE49-F238E27FC236}">
                <a16:creationId xmlns:a16="http://schemas.microsoft.com/office/drawing/2014/main" id="{31D75494-4E57-998B-6A88-7FB2B72DCD46}"/>
              </a:ext>
            </a:extLst>
          </p:cNvPr>
          <p:cNvSpPr txBox="1"/>
          <p:nvPr/>
        </p:nvSpPr>
        <p:spPr>
          <a:xfrm>
            <a:off x="5083311" y="3601767"/>
            <a:ext cx="386313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cs typeface="Arial"/>
              </a:rPr>
              <a:t>Easy: 41-60 event classes</a:t>
            </a:r>
            <a:endParaRPr lang="en-US">
              <a:latin typeface="Calibri"/>
              <a:cs typeface="Calibri"/>
            </a:endParaRPr>
          </a:p>
          <a:p>
            <a:r>
              <a:rPr lang="en-US">
                <a:latin typeface="Arial"/>
                <a:cs typeface="Arial"/>
              </a:rPr>
              <a:t>Medium: 21-40 event classes</a:t>
            </a:r>
            <a:endParaRPr lang="en-US">
              <a:latin typeface="Calibri"/>
              <a:cs typeface="Calibri"/>
            </a:endParaRPr>
          </a:p>
          <a:p>
            <a:r>
              <a:rPr lang="en-US">
                <a:latin typeface="Arial"/>
                <a:cs typeface="Arial"/>
              </a:rPr>
              <a:t>Hard:1-20 event classes</a:t>
            </a:r>
            <a:endParaRPr lang="en-US">
              <a:cs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3">
            <a:extLst>
              <a:ext uri="{FF2B5EF4-FFF2-40B4-BE49-F238E27FC236}">
                <a16:creationId xmlns:a16="http://schemas.microsoft.com/office/drawing/2014/main" id="{A183BBF3-396C-981A-6A4C-B507AD2293CF}"/>
              </a:ext>
            </a:extLst>
          </p:cNvPr>
          <p:cNvGraphicFramePr>
            <a:graphicFrameLocks noGrp="1"/>
          </p:cNvGraphicFramePr>
          <p:nvPr>
            <p:extLst>
              <p:ext uri="{D42A27DB-BD31-4B8C-83A1-F6EECF244321}">
                <p14:modId xmlns:p14="http://schemas.microsoft.com/office/powerpoint/2010/main" val="3025443308"/>
              </p:ext>
            </p:extLst>
          </p:nvPr>
        </p:nvGraphicFramePr>
        <p:xfrm>
          <a:off x="630512" y="1362843"/>
          <a:ext cx="7882975" cy="2648360"/>
        </p:xfrm>
        <a:graphic>
          <a:graphicData uri="http://schemas.openxmlformats.org/drawingml/2006/table">
            <a:tbl>
              <a:tblPr bandRow="1">
                <a:tableStyleId>{5C22544A-7EE6-4342-B048-85BDC9FD1C3A}</a:tableStyleId>
              </a:tblPr>
              <a:tblGrid>
                <a:gridCol w="1961131">
                  <a:extLst>
                    <a:ext uri="{9D8B030D-6E8A-4147-A177-3AD203B41FA5}">
                      <a16:colId xmlns:a16="http://schemas.microsoft.com/office/drawing/2014/main" val="1695578577"/>
                    </a:ext>
                  </a:extLst>
                </a:gridCol>
                <a:gridCol w="5921844">
                  <a:extLst>
                    <a:ext uri="{9D8B030D-6E8A-4147-A177-3AD203B41FA5}">
                      <a16:colId xmlns:a16="http://schemas.microsoft.com/office/drawing/2014/main" val="1792292528"/>
                    </a:ext>
                  </a:extLst>
                </a:gridCol>
              </a:tblGrid>
              <a:tr h="318306">
                <a:tc>
                  <a:txBody>
                    <a:bodyPr/>
                    <a:lstStyle/>
                    <a:p>
                      <a:pPr lvl="0">
                        <a:buNone/>
                      </a:pPr>
                      <a:r>
                        <a:rPr lang="en-US" sz="1800" b="0" i="0" u="none" strike="noStrike" noProof="0">
                          <a:latin typeface="Arial"/>
                        </a:rPr>
                        <a:t>Bounding box</a:t>
                      </a:r>
                      <a:endParaRPr lang="en-US" sz="1800"/>
                    </a:p>
                  </a:txBody>
                  <a:tcPr/>
                </a:tc>
                <a:tc>
                  <a:txBody>
                    <a:bodyPr/>
                    <a:lstStyle/>
                    <a:p>
                      <a:pPr lvl="0">
                        <a:buNone/>
                      </a:pPr>
                      <a:r>
                        <a:rPr lang="en-US" sz="1800" b="0" i="0" u="none" strike="noStrike" noProof="0">
                          <a:latin typeface="Arial"/>
                        </a:rPr>
                        <a:t>x1,y1,w,h</a:t>
                      </a:r>
                      <a:endParaRPr lang="en-US" sz="1800"/>
                    </a:p>
                  </a:txBody>
                  <a:tcPr/>
                </a:tc>
                <a:extLst>
                  <a:ext uri="{0D108BD9-81ED-4DB2-BD59-A6C34878D82A}">
                    <a16:rowId xmlns:a16="http://schemas.microsoft.com/office/drawing/2014/main" val="508897496"/>
                  </a:ext>
                </a:extLst>
              </a:tr>
              <a:tr h="318306">
                <a:tc>
                  <a:txBody>
                    <a:bodyPr/>
                    <a:lstStyle/>
                    <a:p>
                      <a:pPr lvl="0">
                        <a:buNone/>
                      </a:pPr>
                      <a:r>
                        <a:rPr lang="en-US" sz="1800" b="0" i="0" u="none" strike="noStrike" noProof="0">
                          <a:latin typeface="Arial"/>
                        </a:rPr>
                        <a:t>Blur</a:t>
                      </a:r>
                      <a:endParaRPr lang="en-US" sz="1800"/>
                    </a:p>
                  </a:txBody>
                  <a:tcPr/>
                </a:tc>
                <a:tc>
                  <a:txBody>
                    <a:bodyPr/>
                    <a:lstStyle/>
                    <a:p>
                      <a:pPr lvl="0" algn="l">
                        <a:lnSpc>
                          <a:spcPct val="100000"/>
                        </a:lnSpc>
                        <a:spcBef>
                          <a:spcPts val="0"/>
                        </a:spcBef>
                        <a:spcAft>
                          <a:spcPts val="0"/>
                        </a:spcAft>
                        <a:buNone/>
                      </a:pPr>
                      <a:r>
                        <a:rPr lang="en-US" sz="1800" b="0" i="0" u="none" strike="noStrike" noProof="0">
                          <a:latin typeface="Arial"/>
                        </a:rPr>
                        <a:t>clean(0), normal blur(1), heavy blur(2)</a:t>
                      </a:r>
                      <a:endParaRPr lang="en-US" sz="1800" b="0" i="0" u="none" strike="noStrike" noProof="0">
                        <a:latin typeface="Calibri"/>
                      </a:endParaRPr>
                    </a:p>
                  </a:txBody>
                  <a:tcPr/>
                </a:tc>
                <a:extLst>
                  <a:ext uri="{0D108BD9-81ED-4DB2-BD59-A6C34878D82A}">
                    <a16:rowId xmlns:a16="http://schemas.microsoft.com/office/drawing/2014/main" val="2909800260"/>
                  </a:ext>
                </a:extLst>
              </a:tr>
              <a:tr h="409780">
                <a:tc>
                  <a:txBody>
                    <a:bodyPr/>
                    <a:lstStyle/>
                    <a:p>
                      <a:pPr lvl="0">
                        <a:buNone/>
                      </a:pPr>
                      <a:r>
                        <a:rPr lang="en-US" sz="1800" b="0" i="0" u="none" strike="noStrike" noProof="0">
                          <a:latin typeface="Arial"/>
                        </a:rPr>
                        <a:t>Expression</a:t>
                      </a:r>
                      <a:endParaRPr lang="en-US" sz="1800"/>
                    </a:p>
                  </a:txBody>
                  <a:tcPr/>
                </a:tc>
                <a:tc>
                  <a:txBody>
                    <a:bodyPr/>
                    <a:lstStyle/>
                    <a:p>
                      <a:pPr lvl="0" algn="l">
                        <a:lnSpc>
                          <a:spcPct val="100000"/>
                        </a:lnSpc>
                        <a:spcBef>
                          <a:spcPts val="0"/>
                        </a:spcBef>
                        <a:spcAft>
                          <a:spcPts val="0"/>
                        </a:spcAft>
                        <a:buNone/>
                      </a:pPr>
                      <a:r>
                        <a:rPr lang="en-US" sz="1800" b="0" i="0" u="none" strike="noStrike" noProof="0">
                          <a:latin typeface="Arial"/>
                        </a:rPr>
                        <a:t>typical expression(0), exaggerate expression(1)</a:t>
                      </a:r>
                      <a:endParaRPr lang="en-US" sz="1800" b="0" i="0" u="none" strike="noStrike" noProof="0">
                        <a:latin typeface="Calibri"/>
                      </a:endParaRPr>
                    </a:p>
                  </a:txBody>
                  <a:tcPr/>
                </a:tc>
                <a:extLst>
                  <a:ext uri="{0D108BD9-81ED-4DB2-BD59-A6C34878D82A}">
                    <a16:rowId xmlns:a16="http://schemas.microsoft.com/office/drawing/2014/main" val="2474287088"/>
                  </a:ext>
                </a:extLst>
              </a:tr>
              <a:tr h="318306">
                <a:tc>
                  <a:txBody>
                    <a:bodyPr/>
                    <a:lstStyle/>
                    <a:p>
                      <a:pPr lvl="0">
                        <a:buNone/>
                      </a:pPr>
                      <a:r>
                        <a:rPr lang="en-US" sz="1800" b="0" i="0" u="none" strike="noStrike" noProof="0">
                          <a:latin typeface="Arial"/>
                        </a:rPr>
                        <a:t>Illumination</a:t>
                      </a:r>
                      <a:endParaRPr lang="en-US" sz="1800"/>
                    </a:p>
                  </a:txBody>
                  <a:tcPr/>
                </a:tc>
                <a:tc>
                  <a:txBody>
                    <a:bodyPr/>
                    <a:lstStyle/>
                    <a:p>
                      <a:pPr lvl="0">
                        <a:buNone/>
                      </a:pPr>
                      <a:r>
                        <a:rPr lang="en-US" sz="1800" b="0" i="0" u="none" strike="noStrike" noProof="0">
                          <a:latin typeface="Arial"/>
                        </a:rPr>
                        <a:t>extreme(0), occlusion(1)</a:t>
                      </a:r>
                      <a:endParaRPr lang="en-US" sz="1800"/>
                    </a:p>
                  </a:txBody>
                  <a:tcPr/>
                </a:tc>
                <a:extLst>
                  <a:ext uri="{0D108BD9-81ED-4DB2-BD59-A6C34878D82A}">
                    <a16:rowId xmlns:a16="http://schemas.microsoft.com/office/drawing/2014/main" val="2835235673"/>
                  </a:ext>
                </a:extLst>
              </a:tr>
              <a:tr h="318306">
                <a:tc>
                  <a:txBody>
                    <a:bodyPr/>
                    <a:lstStyle/>
                    <a:p>
                      <a:pPr lvl="0">
                        <a:buNone/>
                      </a:pPr>
                      <a:r>
                        <a:rPr lang="en-US" sz="1800" b="0" i="0" u="none" strike="noStrike" noProof="0">
                          <a:latin typeface="Arial"/>
                        </a:rPr>
                        <a:t>Invalid</a:t>
                      </a:r>
                      <a:endParaRPr lang="en-US" sz="1800"/>
                    </a:p>
                  </a:txBody>
                  <a:tcPr/>
                </a:tc>
                <a:tc>
                  <a:txBody>
                    <a:bodyPr/>
                    <a:lstStyle/>
                    <a:p>
                      <a:pPr lvl="0" algn="l">
                        <a:lnSpc>
                          <a:spcPct val="100000"/>
                        </a:lnSpc>
                        <a:spcBef>
                          <a:spcPts val="0"/>
                        </a:spcBef>
                        <a:spcAft>
                          <a:spcPts val="0"/>
                        </a:spcAft>
                        <a:buNone/>
                      </a:pPr>
                      <a:r>
                        <a:rPr lang="en-US" sz="1800" b="0" i="0" u="none" strike="noStrike" noProof="0">
                          <a:latin typeface="Arial"/>
                        </a:rPr>
                        <a:t>false(0), true(1)</a:t>
                      </a:r>
                      <a:endParaRPr lang="en-US" sz="1800" b="0" i="0" u="none" strike="noStrike" noProof="0">
                        <a:latin typeface="Calibri"/>
                      </a:endParaRPr>
                    </a:p>
                  </a:txBody>
                  <a:tcPr/>
                </a:tc>
                <a:extLst>
                  <a:ext uri="{0D108BD9-81ED-4DB2-BD59-A6C34878D82A}">
                    <a16:rowId xmlns:a16="http://schemas.microsoft.com/office/drawing/2014/main" val="4221559583"/>
                  </a:ext>
                </a:extLst>
              </a:tr>
              <a:tr h="409780">
                <a:tc>
                  <a:txBody>
                    <a:bodyPr/>
                    <a:lstStyle/>
                    <a:p>
                      <a:pPr lvl="0">
                        <a:buNone/>
                      </a:pPr>
                      <a:r>
                        <a:rPr lang="en-US" sz="1800" b="0" i="0" u="none" strike="noStrike" noProof="0">
                          <a:latin typeface="Arial"/>
                        </a:rPr>
                        <a:t>Occlusion</a:t>
                      </a:r>
                    </a:p>
                  </a:txBody>
                  <a:tcPr/>
                </a:tc>
                <a:tc>
                  <a:txBody>
                    <a:bodyPr/>
                    <a:lstStyle/>
                    <a:p>
                      <a:pPr lvl="0" algn="l">
                        <a:lnSpc>
                          <a:spcPct val="100000"/>
                        </a:lnSpc>
                        <a:spcBef>
                          <a:spcPts val="0"/>
                        </a:spcBef>
                        <a:spcAft>
                          <a:spcPts val="0"/>
                        </a:spcAft>
                        <a:buNone/>
                      </a:pPr>
                      <a:r>
                        <a:rPr lang="en-US" sz="1800" b="0" i="0" u="none" strike="noStrike" noProof="0">
                          <a:latin typeface="Arial"/>
                        </a:rPr>
                        <a:t>no occlusion(0), partial occlusion(1), heavy occlusion(2)</a:t>
                      </a:r>
                    </a:p>
                  </a:txBody>
                  <a:tcPr/>
                </a:tc>
                <a:extLst>
                  <a:ext uri="{0D108BD9-81ED-4DB2-BD59-A6C34878D82A}">
                    <a16:rowId xmlns:a16="http://schemas.microsoft.com/office/drawing/2014/main" val="1584957341"/>
                  </a:ext>
                </a:extLst>
              </a:tr>
              <a:tr h="318306">
                <a:tc>
                  <a:txBody>
                    <a:bodyPr/>
                    <a:lstStyle/>
                    <a:p>
                      <a:pPr lvl="0">
                        <a:buNone/>
                      </a:pPr>
                      <a:r>
                        <a:rPr lang="en-US" sz="1800" b="0" i="0" u="none" strike="noStrike" noProof="0">
                          <a:latin typeface="Arial"/>
                        </a:rPr>
                        <a:t>Pose</a:t>
                      </a:r>
                      <a:endParaRPr lang="en-US" sz="1800"/>
                    </a:p>
                  </a:txBody>
                  <a:tcPr/>
                </a:tc>
                <a:tc>
                  <a:txBody>
                    <a:bodyPr/>
                    <a:lstStyle/>
                    <a:p>
                      <a:pPr lvl="0" algn="l">
                        <a:lnSpc>
                          <a:spcPct val="100000"/>
                        </a:lnSpc>
                        <a:spcBef>
                          <a:spcPts val="0"/>
                        </a:spcBef>
                        <a:spcAft>
                          <a:spcPts val="0"/>
                        </a:spcAft>
                        <a:buNone/>
                      </a:pPr>
                      <a:r>
                        <a:rPr lang="en-US" sz="1800" b="0" i="0" u="none" strike="noStrike" noProof="0">
                          <a:latin typeface="Arial"/>
                        </a:rPr>
                        <a:t>typical pose(0), atypical pose(1)</a:t>
                      </a:r>
                      <a:endParaRPr lang="en-US" sz="1800" b="0" i="0" u="none" strike="noStrike" noProof="0">
                        <a:latin typeface="Calibri"/>
                      </a:endParaRPr>
                    </a:p>
                  </a:txBody>
                  <a:tcPr/>
                </a:tc>
                <a:extLst>
                  <a:ext uri="{0D108BD9-81ED-4DB2-BD59-A6C34878D82A}">
                    <a16:rowId xmlns:a16="http://schemas.microsoft.com/office/drawing/2014/main" val="2535435102"/>
                  </a:ext>
                </a:extLst>
              </a:tr>
            </a:tbl>
          </a:graphicData>
        </a:graphic>
      </p:graphicFrame>
      <p:sp>
        <p:nvSpPr>
          <p:cNvPr id="6" name="TextBox 5" descr="SemEval-2016 Task 10: Detecting Minimal Semantic Units and their Meanings (DiMSUM)&#10;">
            <a:extLst>
              <a:ext uri="{FF2B5EF4-FFF2-40B4-BE49-F238E27FC236}">
                <a16:creationId xmlns:a16="http://schemas.microsoft.com/office/drawing/2014/main" id="{84CBCBA0-1AD1-E065-27F9-D09ABA4DF36A}"/>
              </a:ext>
            </a:extLst>
          </p:cNvPr>
          <p:cNvSpPr txBox="1"/>
          <p:nvPr/>
        </p:nvSpPr>
        <p:spPr>
          <a:xfrm>
            <a:off x="1723394" y="4901109"/>
            <a:ext cx="260083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http://shuoyang1213.me/WIDERFACE/</a:t>
            </a:r>
            <a:endParaRPr lang="en-US"/>
          </a:p>
        </p:txBody>
      </p:sp>
      <p:sp>
        <p:nvSpPr>
          <p:cNvPr id="4" name="Slide Number Placeholder 3">
            <a:extLst>
              <a:ext uri="{FF2B5EF4-FFF2-40B4-BE49-F238E27FC236}">
                <a16:creationId xmlns:a16="http://schemas.microsoft.com/office/drawing/2014/main" id="{FFFD2356-85BC-5AEB-510F-3D9D1555D62F}"/>
              </a:ext>
            </a:extLst>
          </p:cNvPr>
          <p:cNvSpPr>
            <a:spLocks noGrp="1"/>
          </p:cNvSpPr>
          <p:nvPr>
            <p:ph type="sldNum" sz="quarter" idx="7"/>
          </p:nvPr>
        </p:nvSpPr>
        <p:spPr/>
        <p:txBody>
          <a:bodyPr/>
          <a:lstStyle/>
          <a:p>
            <a:fld id="{B6F15528-21DE-4FAA-801E-634DDDAF4B2B}" type="slidenum">
              <a:rPr lang="en-US" smtClean="0"/>
              <a:t>16</a:t>
            </a:fld>
            <a:endParaRPr lang="en-US"/>
          </a:p>
        </p:txBody>
      </p:sp>
      <p:sp>
        <p:nvSpPr>
          <p:cNvPr id="10" name="object 2">
            <a:extLst>
              <a:ext uri="{FF2B5EF4-FFF2-40B4-BE49-F238E27FC236}">
                <a16:creationId xmlns:a16="http://schemas.microsoft.com/office/drawing/2014/main" id="{DF7F5102-5F4A-E20E-FDA0-C60E8F6AF63D}"/>
              </a:ext>
            </a:extLst>
          </p:cNvPr>
          <p:cNvSpPr txBox="1">
            <a:spLocks/>
          </p:cNvSpPr>
          <p:nvPr/>
        </p:nvSpPr>
        <p:spPr>
          <a:xfrm>
            <a:off x="204250" y="193009"/>
            <a:ext cx="7882975" cy="443711"/>
          </a:xfrm>
          <a:prstGeom prst="rect">
            <a:avLst/>
          </a:prstGeom>
        </p:spPr>
        <p:txBody>
          <a:bodyPr vert="horz" wrap="square" lIns="0" tIns="12700" rIns="0" bIns="0" rtlCol="0" anchor="t">
            <a:spAutoFit/>
          </a:bodyPr>
          <a:lstStyle>
            <a:lvl1pPr>
              <a:defRPr sz="2800" b="0" i="0">
                <a:solidFill>
                  <a:schemeClr val="tx1"/>
                </a:solidFill>
                <a:latin typeface="Arial"/>
                <a:ea typeface="+mj-ea"/>
                <a:cs typeface="Arial"/>
              </a:defRPr>
            </a:lvl1pPr>
          </a:lstStyle>
          <a:p>
            <a:pPr marL="12700">
              <a:spcBef>
                <a:spcPts val="100"/>
              </a:spcBef>
            </a:pPr>
            <a:r>
              <a:rPr lang="en-US" kern="0" spc="-5"/>
              <a:t>Data– WIDER FACE</a:t>
            </a:r>
            <a:endParaRPr lang="en-US" kern="0"/>
          </a:p>
        </p:txBody>
      </p:sp>
      <p:sp>
        <p:nvSpPr>
          <p:cNvPr id="14" name="TextBox 13">
            <a:extLst>
              <a:ext uri="{FF2B5EF4-FFF2-40B4-BE49-F238E27FC236}">
                <a16:creationId xmlns:a16="http://schemas.microsoft.com/office/drawing/2014/main" id="{46F1C229-91AD-63B3-C44B-31F526D8FAB4}"/>
              </a:ext>
            </a:extLst>
          </p:cNvPr>
          <p:cNvSpPr txBox="1"/>
          <p:nvPr/>
        </p:nvSpPr>
        <p:spPr>
          <a:xfrm>
            <a:off x="501445" y="191729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498378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large crowd of people&#10;&#10;Description automatically generated">
            <a:extLst>
              <a:ext uri="{FF2B5EF4-FFF2-40B4-BE49-F238E27FC236}">
                <a16:creationId xmlns:a16="http://schemas.microsoft.com/office/drawing/2014/main" id="{564BE225-6435-D3DD-2A87-19C5E21158D7}"/>
              </a:ext>
            </a:extLst>
          </p:cNvPr>
          <p:cNvPicPr>
            <a:picLocks noChangeAspect="1"/>
          </p:cNvPicPr>
          <p:nvPr/>
        </p:nvPicPr>
        <p:blipFill>
          <a:blip r:embed="rId3"/>
          <a:stretch>
            <a:fillRect/>
          </a:stretch>
        </p:blipFill>
        <p:spPr>
          <a:xfrm>
            <a:off x="0" y="1267900"/>
            <a:ext cx="4168230" cy="2333031"/>
          </a:xfrm>
          <a:prstGeom prst="rect">
            <a:avLst/>
          </a:prstGeom>
        </p:spPr>
      </p:pic>
      <p:sp>
        <p:nvSpPr>
          <p:cNvPr id="6" name="TextBox 5">
            <a:extLst>
              <a:ext uri="{FF2B5EF4-FFF2-40B4-BE49-F238E27FC236}">
                <a16:creationId xmlns:a16="http://schemas.microsoft.com/office/drawing/2014/main" id="{888D9980-0162-2204-6F22-54D08ACB5883}"/>
              </a:ext>
            </a:extLst>
          </p:cNvPr>
          <p:cNvSpPr txBox="1"/>
          <p:nvPr/>
        </p:nvSpPr>
        <p:spPr>
          <a:xfrm>
            <a:off x="1695159" y="4909825"/>
            <a:ext cx="2773279"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https://</a:t>
            </a:r>
            <a:r>
              <a:rPr lang="en-US" sz="1050" err="1"/>
              <a:t>github.com</a:t>
            </a:r>
            <a:r>
              <a:rPr lang="en-US" sz="1050"/>
              <a:t>/</a:t>
            </a:r>
            <a:r>
              <a:rPr lang="en-US" sz="1050" err="1"/>
              <a:t>derronqi</a:t>
            </a:r>
            <a:r>
              <a:rPr lang="en-US" sz="1050"/>
              <a:t>/yolov7-face</a:t>
            </a:r>
          </a:p>
        </p:txBody>
      </p:sp>
      <p:sp>
        <p:nvSpPr>
          <p:cNvPr id="9" name="TextBox 8">
            <a:extLst>
              <a:ext uri="{FF2B5EF4-FFF2-40B4-BE49-F238E27FC236}">
                <a16:creationId xmlns:a16="http://schemas.microsoft.com/office/drawing/2014/main" id="{5DE05D3A-24E5-8969-8BB1-7E2846501E3C}"/>
              </a:ext>
            </a:extLst>
          </p:cNvPr>
          <p:cNvSpPr txBox="1"/>
          <p:nvPr/>
        </p:nvSpPr>
        <p:spPr>
          <a:xfrm>
            <a:off x="2005" y="3837071"/>
            <a:ext cx="42070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cs typeface="Arial"/>
              </a:rPr>
              <a:t>Dataset: </a:t>
            </a:r>
            <a:r>
              <a:rPr lang="en-US" err="1">
                <a:latin typeface="Arial"/>
                <a:cs typeface="Arial"/>
              </a:rPr>
              <a:t>WiderFace</a:t>
            </a:r>
            <a:r>
              <a:rPr lang="en-US">
                <a:latin typeface="Arial"/>
                <a:cs typeface="Arial"/>
              </a:rPr>
              <a:t>, yolov7-face-label</a:t>
            </a:r>
          </a:p>
        </p:txBody>
      </p:sp>
      <p:graphicFrame>
        <p:nvGraphicFramePr>
          <p:cNvPr id="11" name="Table 10">
            <a:extLst>
              <a:ext uri="{FF2B5EF4-FFF2-40B4-BE49-F238E27FC236}">
                <a16:creationId xmlns:a16="http://schemas.microsoft.com/office/drawing/2014/main" id="{5D2F3C7C-CEC9-3075-B567-DF0195417227}"/>
              </a:ext>
            </a:extLst>
          </p:cNvPr>
          <p:cNvGraphicFramePr>
            <a:graphicFrameLocks noGrp="1"/>
          </p:cNvGraphicFramePr>
          <p:nvPr>
            <p:extLst>
              <p:ext uri="{D42A27DB-BD31-4B8C-83A1-F6EECF244321}">
                <p14:modId xmlns:p14="http://schemas.microsoft.com/office/powerpoint/2010/main" val="215449693"/>
              </p:ext>
            </p:extLst>
          </p:nvPr>
        </p:nvGraphicFramePr>
        <p:xfrm>
          <a:off x="4110789" y="1102895"/>
          <a:ext cx="4971259" cy="3246412"/>
        </p:xfrm>
        <a:graphic>
          <a:graphicData uri="http://schemas.openxmlformats.org/drawingml/2006/table">
            <a:tbl>
              <a:tblPr firstRow="1" bandRow="1">
                <a:tableStyleId>{5C22544A-7EE6-4342-B048-85BDC9FD1C3A}</a:tableStyleId>
              </a:tblPr>
              <a:tblGrid>
                <a:gridCol w="1193128">
                  <a:extLst>
                    <a:ext uri="{9D8B030D-6E8A-4147-A177-3AD203B41FA5}">
                      <a16:colId xmlns:a16="http://schemas.microsoft.com/office/drawing/2014/main" val="3930763421"/>
                    </a:ext>
                  </a:extLst>
                </a:gridCol>
                <a:gridCol w="601578">
                  <a:extLst>
                    <a:ext uri="{9D8B030D-6E8A-4147-A177-3AD203B41FA5}">
                      <a16:colId xmlns:a16="http://schemas.microsoft.com/office/drawing/2014/main" val="1243911401"/>
                    </a:ext>
                  </a:extLst>
                </a:gridCol>
                <a:gridCol w="651710">
                  <a:extLst>
                    <a:ext uri="{9D8B030D-6E8A-4147-A177-3AD203B41FA5}">
                      <a16:colId xmlns:a16="http://schemas.microsoft.com/office/drawing/2014/main" val="83444888"/>
                    </a:ext>
                  </a:extLst>
                </a:gridCol>
                <a:gridCol w="892342">
                  <a:extLst>
                    <a:ext uri="{9D8B030D-6E8A-4147-A177-3AD203B41FA5}">
                      <a16:colId xmlns:a16="http://schemas.microsoft.com/office/drawing/2014/main" val="1534448224"/>
                    </a:ext>
                  </a:extLst>
                </a:gridCol>
                <a:gridCol w="782052">
                  <a:extLst>
                    <a:ext uri="{9D8B030D-6E8A-4147-A177-3AD203B41FA5}">
                      <a16:colId xmlns:a16="http://schemas.microsoft.com/office/drawing/2014/main" val="3030259266"/>
                    </a:ext>
                  </a:extLst>
                </a:gridCol>
                <a:gridCol w="850449">
                  <a:extLst>
                    <a:ext uri="{9D8B030D-6E8A-4147-A177-3AD203B41FA5}">
                      <a16:colId xmlns:a16="http://schemas.microsoft.com/office/drawing/2014/main" val="317305636"/>
                    </a:ext>
                  </a:extLst>
                </a:gridCol>
              </a:tblGrid>
              <a:tr h="682843">
                <a:tc>
                  <a:txBody>
                    <a:bodyPr/>
                    <a:lstStyle/>
                    <a:p>
                      <a:r>
                        <a:rPr lang="en-US" sz="1400">
                          <a:effectLst/>
                        </a:rPr>
                        <a:t>Method</a:t>
                      </a:r>
                    </a:p>
                  </a:txBody>
                  <a:tcPr marL="123825" marR="123825" marT="57150" marB="57150" anchor="ctr"/>
                </a:tc>
                <a:tc>
                  <a:txBody>
                    <a:bodyPr/>
                    <a:lstStyle/>
                    <a:p>
                      <a:r>
                        <a:rPr lang="en-US" sz="1400">
                          <a:effectLst/>
                        </a:rPr>
                        <a:t>Test Size</a:t>
                      </a:r>
                    </a:p>
                  </a:txBody>
                  <a:tcPr marL="123825" marR="123825" marT="57150" marB="57150" anchor="ctr"/>
                </a:tc>
                <a:tc>
                  <a:txBody>
                    <a:bodyPr/>
                    <a:lstStyle/>
                    <a:p>
                      <a:r>
                        <a:rPr lang="en-US" sz="1400">
                          <a:effectLst/>
                        </a:rPr>
                        <a:t>Easy</a:t>
                      </a:r>
                    </a:p>
                  </a:txBody>
                  <a:tcPr marL="123825" marR="123825" marT="57150" marB="57150" anchor="ctr"/>
                </a:tc>
                <a:tc>
                  <a:txBody>
                    <a:bodyPr/>
                    <a:lstStyle/>
                    <a:p>
                      <a:r>
                        <a:rPr lang="en-US" sz="1400">
                          <a:effectLst/>
                        </a:rPr>
                        <a:t>Medium</a:t>
                      </a:r>
                    </a:p>
                  </a:txBody>
                  <a:tcPr marL="123825" marR="123825" marT="57150" marB="57150" anchor="ctr"/>
                </a:tc>
                <a:tc>
                  <a:txBody>
                    <a:bodyPr/>
                    <a:lstStyle/>
                    <a:p>
                      <a:r>
                        <a:rPr lang="en-US" sz="1400">
                          <a:effectLst/>
                        </a:rPr>
                        <a:t>Hard</a:t>
                      </a:r>
                    </a:p>
                  </a:txBody>
                  <a:tcPr marL="123825" marR="123825" marT="57150" marB="57150" anchor="ctr"/>
                </a:tc>
                <a:tc>
                  <a:txBody>
                    <a:bodyPr/>
                    <a:lstStyle/>
                    <a:p>
                      <a:r>
                        <a:rPr lang="en-US" sz="1400">
                          <a:effectLst/>
                        </a:rPr>
                        <a:t>FLOPs (B) @640</a:t>
                      </a:r>
                    </a:p>
                  </a:txBody>
                  <a:tcPr marL="123825" marR="123825" marT="57150" marB="57150" anchor="ctr"/>
                </a:tc>
                <a:extLst>
                  <a:ext uri="{0D108BD9-81ED-4DB2-BD59-A6C34878D82A}">
                    <a16:rowId xmlns:a16="http://schemas.microsoft.com/office/drawing/2014/main" val="4220544397"/>
                  </a:ext>
                </a:extLst>
              </a:tr>
              <a:tr h="470608">
                <a:tc>
                  <a:txBody>
                    <a:bodyPr/>
                    <a:lstStyle/>
                    <a:p>
                      <a:r>
                        <a:rPr lang="en-US" sz="1400">
                          <a:effectLst/>
                        </a:rPr>
                        <a:t>yolov7-lite-t</a:t>
                      </a:r>
                    </a:p>
                  </a:txBody>
                  <a:tcPr anchor="ctr"/>
                </a:tc>
                <a:tc>
                  <a:txBody>
                    <a:bodyPr/>
                    <a:lstStyle/>
                    <a:p>
                      <a:r>
                        <a:rPr lang="en-US" sz="1400">
                          <a:effectLst/>
                        </a:rPr>
                        <a:t>640</a:t>
                      </a:r>
                    </a:p>
                  </a:txBody>
                  <a:tcPr anchor="ctr"/>
                </a:tc>
                <a:tc>
                  <a:txBody>
                    <a:bodyPr/>
                    <a:lstStyle/>
                    <a:p>
                      <a:r>
                        <a:rPr lang="en-US" sz="1400">
                          <a:effectLst/>
                        </a:rPr>
                        <a:t>88.7</a:t>
                      </a:r>
                    </a:p>
                  </a:txBody>
                  <a:tcPr anchor="ctr"/>
                </a:tc>
                <a:tc>
                  <a:txBody>
                    <a:bodyPr/>
                    <a:lstStyle/>
                    <a:p>
                      <a:r>
                        <a:rPr lang="en-US" sz="1400">
                          <a:effectLst/>
                        </a:rPr>
                        <a:t>85.2</a:t>
                      </a:r>
                    </a:p>
                  </a:txBody>
                  <a:tcPr anchor="ctr"/>
                </a:tc>
                <a:tc>
                  <a:txBody>
                    <a:bodyPr/>
                    <a:lstStyle/>
                    <a:p>
                      <a:r>
                        <a:rPr lang="en-US" sz="1400">
                          <a:effectLst/>
                        </a:rPr>
                        <a:t>71.5</a:t>
                      </a:r>
                    </a:p>
                  </a:txBody>
                  <a:tcPr anchor="ctr"/>
                </a:tc>
                <a:tc>
                  <a:txBody>
                    <a:bodyPr/>
                    <a:lstStyle/>
                    <a:p>
                      <a:r>
                        <a:rPr lang="en-US" sz="1400">
                          <a:effectLst/>
                        </a:rPr>
                        <a:t>0.8</a:t>
                      </a:r>
                    </a:p>
                  </a:txBody>
                  <a:tcPr anchor="ctr"/>
                </a:tc>
                <a:extLst>
                  <a:ext uri="{0D108BD9-81ED-4DB2-BD59-A6C34878D82A}">
                    <a16:rowId xmlns:a16="http://schemas.microsoft.com/office/drawing/2014/main" val="2609720292"/>
                  </a:ext>
                </a:extLst>
              </a:tr>
              <a:tr h="470608">
                <a:tc>
                  <a:txBody>
                    <a:bodyPr/>
                    <a:lstStyle/>
                    <a:p>
                      <a:r>
                        <a:rPr lang="en-US" sz="1400">
                          <a:effectLst/>
                        </a:rPr>
                        <a:t>yolov7-lite-s</a:t>
                      </a:r>
                    </a:p>
                  </a:txBody>
                  <a:tcPr anchor="ctr"/>
                </a:tc>
                <a:tc>
                  <a:txBody>
                    <a:bodyPr/>
                    <a:lstStyle/>
                    <a:p>
                      <a:r>
                        <a:rPr lang="en-US" sz="1400">
                          <a:effectLst/>
                        </a:rPr>
                        <a:t>640</a:t>
                      </a:r>
                    </a:p>
                  </a:txBody>
                  <a:tcPr anchor="ctr"/>
                </a:tc>
                <a:tc>
                  <a:txBody>
                    <a:bodyPr/>
                    <a:lstStyle/>
                    <a:p>
                      <a:r>
                        <a:rPr lang="en-US" sz="1400">
                          <a:effectLst/>
                        </a:rPr>
                        <a:t>92.7</a:t>
                      </a:r>
                    </a:p>
                  </a:txBody>
                  <a:tcPr anchor="ctr"/>
                </a:tc>
                <a:tc>
                  <a:txBody>
                    <a:bodyPr/>
                    <a:lstStyle/>
                    <a:p>
                      <a:r>
                        <a:rPr lang="en-US" sz="1400">
                          <a:effectLst/>
                        </a:rPr>
                        <a:t>89.9</a:t>
                      </a:r>
                    </a:p>
                  </a:txBody>
                  <a:tcPr anchor="ctr"/>
                </a:tc>
                <a:tc>
                  <a:txBody>
                    <a:bodyPr/>
                    <a:lstStyle/>
                    <a:p>
                      <a:r>
                        <a:rPr lang="en-US" sz="1400">
                          <a:effectLst/>
                        </a:rPr>
                        <a:t>78.5</a:t>
                      </a:r>
                    </a:p>
                  </a:txBody>
                  <a:tcPr anchor="ctr"/>
                </a:tc>
                <a:tc>
                  <a:txBody>
                    <a:bodyPr/>
                    <a:lstStyle/>
                    <a:p>
                      <a:r>
                        <a:rPr lang="en-US" sz="1400">
                          <a:effectLst/>
                        </a:rPr>
                        <a:t>3.0</a:t>
                      </a:r>
                    </a:p>
                  </a:txBody>
                  <a:tcPr anchor="ctr"/>
                </a:tc>
                <a:extLst>
                  <a:ext uri="{0D108BD9-81ED-4DB2-BD59-A6C34878D82A}">
                    <a16:rowId xmlns:a16="http://schemas.microsoft.com/office/drawing/2014/main" val="3948912357"/>
                  </a:ext>
                </a:extLst>
              </a:tr>
              <a:tr h="470608">
                <a:tc>
                  <a:txBody>
                    <a:bodyPr/>
                    <a:lstStyle/>
                    <a:p>
                      <a:r>
                        <a:rPr lang="en-US" sz="1400">
                          <a:effectLst/>
                        </a:rPr>
                        <a:t>yolov7-tiny</a:t>
                      </a:r>
                    </a:p>
                  </a:txBody>
                  <a:tcPr anchor="ctr"/>
                </a:tc>
                <a:tc>
                  <a:txBody>
                    <a:bodyPr/>
                    <a:lstStyle/>
                    <a:p>
                      <a:r>
                        <a:rPr lang="en-US" sz="1400">
                          <a:effectLst/>
                        </a:rPr>
                        <a:t>640</a:t>
                      </a:r>
                    </a:p>
                  </a:txBody>
                  <a:tcPr anchor="ctr"/>
                </a:tc>
                <a:tc>
                  <a:txBody>
                    <a:bodyPr/>
                    <a:lstStyle/>
                    <a:p>
                      <a:r>
                        <a:rPr lang="en-US" sz="1400">
                          <a:effectLst/>
                        </a:rPr>
                        <a:t>94.7</a:t>
                      </a:r>
                    </a:p>
                  </a:txBody>
                  <a:tcPr anchor="ctr"/>
                </a:tc>
                <a:tc>
                  <a:txBody>
                    <a:bodyPr/>
                    <a:lstStyle/>
                    <a:p>
                      <a:r>
                        <a:rPr lang="en-US" sz="1400">
                          <a:effectLst/>
                        </a:rPr>
                        <a:t>92.6</a:t>
                      </a:r>
                    </a:p>
                  </a:txBody>
                  <a:tcPr anchor="ctr"/>
                </a:tc>
                <a:tc>
                  <a:txBody>
                    <a:bodyPr/>
                    <a:lstStyle/>
                    <a:p>
                      <a:r>
                        <a:rPr lang="en-US" sz="1400">
                          <a:effectLst/>
                        </a:rPr>
                        <a:t>82.1</a:t>
                      </a:r>
                    </a:p>
                  </a:txBody>
                  <a:tcPr anchor="ctr"/>
                </a:tc>
                <a:tc>
                  <a:txBody>
                    <a:bodyPr/>
                    <a:lstStyle/>
                    <a:p>
                      <a:r>
                        <a:rPr lang="en-US" sz="1400">
                          <a:effectLst/>
                        </a:rPr>
                        <a:t>13.2</a:t>
                      </a:r>
                    </a:p>
                  </a:txBody>
                  <a:tcPr anchor="ctr"/>
                </a:tc>
                <a:extLst>
                  <a:ext uri="{0D108BD9-81ED-4DB2-BD59-A6C34878D82A}">
                    <a16:rowId xmlns:a16="http://schemas.microsoft.com/office/drawing/2014/main" val="326555830"/>
                  </a:ext>
                </a:extLst>
              </a:tr>
              <a:tr h="276828">
                <a:tc>
                  <a:txBody>
                    <a:bodyPr/>
                    <a:lstStyle/>
                    <a:p>
                      <a:r>
                        <a:rPr lang="en-US" sz="1400">
                          <a:effectLst/>
                        </a:rPr>
                        <a:t>yolov7s</a:t>
                      </a:r>
                    </a:p>
                  </a:txBody>
                  <a:tcPr anchor="ctr"/>
                </a:tc>
                <a:tc>
                  <a:txBody>
                    <a:bodyPr/>
                    <a:lstStyle/>
                    <a:p>
                      <a:r>
                        <a:rPr lang="en-US" sz="1400">
                          <a:effectLst/>
                        </a:rPr>
                        <a:t>640</a:t>
                      </a:r>
                    </a:p>
                  </a:txBody>
                  <a:tcPr anchor="ctr"/>
                </a:tc>
                <a:tc>
                  <a:txBody>
                    <a:bodyPr/>
                    <a:lstStyle/>
                    <a:p>
                      <a:r>
                        <a:rPr lang="en-US" sz="1400">
                          <a:effectLst/>
                        </a:rPr>
                        <a:t>94.8</a:t>
                      </a:r>
                    </a:p>
                  </a:txBody>
                  <a:tcPr anchor="ctr"/>
                </a:tc>
                <a:tc>
                  <a:txBody>
                    <a:bodyPr/>
                    <a:lstStyle/>
                    <a:p>
                      <a:r>
                        <a:rPr lang="en-US" sz="1400">
                          <a:effectLst/>
                        </a:rPr>
                        <a:t>93.1</a:t>
                      </a:r>
                    </a:p>
                  </a:txBody>
                  <a:tcPr anchor="ctr"/>
                </a:tc>
                <a:tc>
                  <a:txBody>
                    <a:bodyPr/>
                    <a:lstStyle/>
                    <a:p>
                      <a:r>
                        <a:rPr lang="en-US" sz="1400">
                          <a:effectLst/>
                        </a:rPr>
                        <a:t>85.2</a:t>
                      </a:r>
                    </a:p>
                  </a:txBody>
                  <a:tcPr anchor="ctr"/>
                </a:tc>
                <a:tc>
                  <a:txBody>
                    <a:bodyPr/>
                    <a:lstStyle/>
                    <a:p>
                      <a:r>
                        <a:rPr lang="en-US" sz="1400">
                          <a:effectLst/>
                        </a:rPr>
                        <a:t>16.8</a:t>
                      </a:r>
                    </a:p>
                  </a:txBody>
                  <a:tcPr anchor="ctr"/>
                </a:tc>
                <a:extLst>
                  <a:ext uri="{0D108BD9-81ED-4DB2-BD59-A6C34878D82A}">
                    <a16:rowId xmlns:a16="http://schemas.microsoft.com/office/drawing/2014/main" val="3079077759"/>
                  </a:ext>
                </a:extLst>
              </a:tr>
              <a:tr h="276828">
                <a:tc>
                  <a:txBody>
                    <a:bodyPr/>
                    <a:lstStyle/>
                    <a:p>
                      <a:r>
                        <a:rPr lang="en-US" sz="1400">
                          <a:effectLst/>
                        </a:rPr>
                        <a:t>yolov7</a:t>
                      </a:r>
                    </a:p>
                  </a:txBody>
                  <a:tcPr anchor="ctr"/>
                </a:tc>
                <a:tc>
                  <a:txBody>
                    <a:bodyPr/>
                    <a:lstStyle/>
                    <a:p>
                      <a:r>
                        <a:rPr lang="en-US" sz="1400">
                          <a:effectLst/>
                        </a:rPr>
                        <a:t>640</a:t>
                      </a:r>
                    </a:p>
                  </a:txBody>
                  <a:tcPr anchor="ctr"/>
                </a:tc>
                <a:tc>
                  <a:txBody>
                    <a:bodyPr/>
                    <a:lstStyle/>
                    <a:p>
                      <a:r>
                        <a:rPr lang="en-US" sz="1400">
                          <a:effectLst/>
                        </a:rPr>
                        <a:t>96.9</a:t>
                      </a:r>
                    </a:p>
                  </a:txBody>
                  <a:tcPr anchor="ctr"/>
                </a:tc>
                <a:tc>
                  <a:txBody>
                    <a:bodyPr/>
                    <a:lstStyle/>
                    <a:p>
                      <a:r>
                        <a:rPr lang="en-US" sz="1400">
                          <a:effectLst/>
                        </a:rPr>
                        <a:t>95.5</a:t>
                      </a:r>
                    </a:p>
                  </a:txBody>
                  <a:tcPr anchor="ctr"/>
                </a:tc>
                <a:tc>
                  <a:txBody>
                    <a:bodyPr/>
                    <a:lstStyle/>
                    <a:p>
                      <a:r>
                        <a:rPr lang="en-US" sz="1400">
                          <a:effectLst/>
                        </a:rPr>
                        <a:t>88.0</a:t>
                      </a:r>
                    </a:p>
                  </a:txBody>
                  <a:tcPr anchor="ctr"/>
                </a:tc>
                <a:tc>
                  <a:txBody>
                    <a:bodyPr/>
                    <a:lstStyle/>
                    <a:p>
                      <a:r>
                        <a:rPr lang="en-US" sz="1400">
                          <a:effectLst/>
                        </a:rPr>
                        <a:t>103.4</a:t>
                      </a:r>
                    </a:p>
                  </a:txBody>
                  <a:tcPr anchor="ctr"/>
                </a:tc>
                <a:extLst>
                  <a:ext uri="{0D108BD9-81ED-4DB2-BD59-A6C34878D82A}">
                    <a16:rowId xmlns:a16="http://schemas.microsoft.com/office/drawing/2014/main" val="3696969348"/>
                  </a:ext>
                </a:extLst>
              </a:tr>
              <a:tr h="470608">
                <a:tc>
                  <a:txBody>
                    <a:bodyPr/>
                    <a:lstStyle/>
                    <a:p>
                      <a:r>
                        <a:rPr lang="en-US" sz="1400">
                          <a:effectLst/>
                        </a:rPr>
                        <a:t>yolov7+TTA</a:t>
                      </a:r>
                    </a:p>
                  </a:txBody>
                  <a:tcPr anchor="ctr"/>
                </a:tc>
                <a:tc>
                  <a:txBody>
                    <a:bodyPr/>
                    <a:lstStyle/>
                    <a:p>
                      <a:r>
                        <a:rPr lang="en-US" sz="1400">
                          <a:effectLst/>
                        </a:rPr>
                        <a:t>640</a:t>
                      </a:r>
                    </a:p>
                  </a:txBody>
                  <a:tcPr anchor="ctr"/>
                </a:tc>
                <a:tc>
                  <a:txBody>
                    <a:bodyPr/>
                    <a:lstStyle/>
                    <a:p>
                      <a:r>
                        <a:rPr lang="en-US" sz="1400">
                          <a:effectLst/>
                        </a:rPr>
                        <a:t>97.2</a:t>
                      </a:r>
                    </a:p>
                  </a:txBody>
                  <a:tcPr anchor="ctr"/>
                </a:tc>
                <a:tc>
                  <a:txBody>
                    <a:bodyPr/>
                    <a:lstStyle/>
                    <a:p>
                      <a:r>
                        <a:rPr lang="en-US" sz="1400">
                          <a:effectLst/>
                        </a:rPr>
                        <a:t>95.8</a:t>
                      </a:r>
                    </a:p>
                  </a:txBody>
                  <a:tcPr anchor="ctr"/>
                </a:tc>
                <a:tc>
                  <a:txBody>
                    <a:bodyPr/>
                    <a:lstStyle/>
                    <a:p>
                      <a:r>
                        <a:rPr lang="en-US" sz="1400">
                          <a:effectLst/>
                        </a:rPr>
                        <a:t>87.7</a:t>
                      </a:r>
                    </a:p>
                  </a:txBody>
                  <a:tcPr anchor="ctr"/>
                </a:tc>
                <a:tc>
                  <a:txBody>
                    <a:bodyPr/>
                    <a:lstStyle/>
                    <a:p>
                      <a:r>
                        <a:rPr lang="en-US" sz="1400">
                          <a:effectLst/>
                        </a:rPr>
                        <a:t>103.4</a:t>
                      </a:r>
                    </a:p>
                  </a:txBody>
                  <a:tcPr anchor="ctr"/>
                </a:tc>
                <a:extLst>
                  <a:ext uri="{0D108BD9-81ED-4DB2-BD59-A6C34878D82A}">
                    <a16:rowId xmlns:a16="http://schemas.microsoft.com/office/drawing/2014/main" val="868870224"/>
                  </a:ext>
                </a:extLst>
              </a:tr>
            </a:tbl>
          </a:graphicData>
        </a:graphic>
      </p:graphicFrame>
      <p:sp>
        <p:nvSpPr>
          <p:cNvPr id="3" name="Slide Number Placeholder 2">
            <a:extLst>
              <a:ext uri="{FF2B5EF4-FFF2-40B4-BE49-F238E27FC236}">
                <a16:creationId xmlns:a16="http://schemas.microsoft.com/office/drawing/2014/main" id="{D9F84D67-8460-452A-5409-D457D961E5EE}"/>
              </a:ext>
            </a:extLst>
          </p:cNvPr>
          <p:cNvSpPr>
            <a:spLocks noGrp="1"/>
          </p:cNvSpPr>
          <p:nvPr>
            <p:ph type="sldNum" sz="quarter" idx="7"/>
          </p:nvPr>
        </p:nvSpPr>
        <p:spPr/>
        <p:txBody>
          <a:bodyPr/>
          <a:lstStyle/>
          <a:p>
            <a:fld id="{B6F15528-21DE-4FAA-801E-634DDDAF4B2B}" type="slidenum">
              <a:rPr lang="en-US" smtClean="0"/>
              <a:t>17</a:t>
            </a:fld>
            <a:endParaRPr lang="en-US"/>
          </a:p>
        </p:txBody>
      </p:sp>
      <p:sp>
        <p:nvSpPr>
          <p:cNvPr id="4" name="object 2">
            <a:extLst>
              <a:ext uri="{FF2B5EF4-FFF2-40B4-BE49-F238E27FC236}">
                <a16:creationId xmlns:a16="http://schemas.microsoft.com/office/drawing/2014/main" id="{B1AEB882-FF50-BEE7-3F2E-5617943B8175}"/>
              </a:ext>
            </a:extLst>
          </p:cNvPr>
          <p:cNvSpPr txBox="1">
            <a:spLocks/>
          </p:cNvSpPr>
          <p:nvPr/>
        </p:nvSpPr>
        <p:spPr>
          <a:xfrm>
            <a:off x="204250" y="193009"/>
            <a:ext cx="7882975" cy="443711"/>
          </a:xfrm>
          <a:prstGeom prst="rect">
            <a:avLst/>
          </a:prstGeom>
        </p:spPr>
        <p:txBody>
          <a:bodyPr vert="horz" wrap="square" lIns="0" tIns="12700" rIns="0" bIns="0" rtlCol="0" anchor="t">
            <a:spAutoFit/>
          </a:bodyPr>
          <a:lstStyle>
            <a:lvl1pPr>
              <a:defRPr sz="2800" b="0" i="0">
                <a:solidFill>
                  <a:schemeClr val="tx1"/>
                </a:solidFill>
                <a:latin typeface="Arial"/>
                <a:ea typeface="+mj-ea"/>
                <a:cs typeface="Arial"/>
              </a:defRPr>
            </a:lvl1pPr>
          </a:lstStyle>
          <a:p>
            <a:pPr marL="12700">
              <a:spcBef>
                <a:spcPts val="100"/>
              </a:spcBef>
            </a:pPr>
            <a:r>
              <a:rPr lang="en-US" kern="0" spc="-5"/>
              <a:t>Baseline – YOLOv7 Face</a:t>
            </a:r>
            <a:endParaRPr lang="en-US" kern="0"/>
          </a:p>
        </p:txBody>
      </p:sp>
    </p:spTree>
    <p:extLst>
      <p:ext uri="{BB962C8B-B14F-4D97-AF65-F5344CB8AC3E}">
        <p14:creationId xmlns:p14="http://schemas.microsoft.com/office/powerpoint/2010/main" val="1557349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96C44D-508A-CA2D-05ED-51C3C17670EC}"/>
              </a:ext>
            </a:extLst>
          </p:cNvPr>
          <p:cNvSpPr txBox="1"/>
          <p:nvPr/>
        </p:nvSpPr>
        <p:spPr>
          <a:xfrm>
            <a:off x="435395" y="1100656"/>
            <a:ext cx="6261174" cy="29546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Baseline evaluation</a:t>
            </a:r>
          </a:p>
          <a:p>
            <a:r>
              <a:rPr lang="en-US">
                <a:latin typeface="Arial" panose="020B0604020202020204" pitchFamily="34" charset="0"/>
                <a:cs typeface="Arial" panose="020B0604020202020204" pitchFamily="34" charset="0"/>
              </a:rPr>
              <a:t>Evaluate YOLOv7-Face on </a:t>
            </a:r>
            <a:r>
              <a:rPr lang="en-US" err="1">
                <a:latin typeface="Arial" panose="020B0604020202020204" pitchFamily="34" charset="0"/>
                <a:cs typeface="Arial" panose="020B0604020202020204" pitchFamily="34" charset="0"/>
              </a:rPr>
              <a:t>WilderFace</a:t>
            </a:r>
            <a:r>
              <a:rPr lang="en-US">
                <a:latin typeface="Arial" panose="020B0604020202020204" pitchFamily="34" charset="0"/>
                <a:cs typeface="Arial" panose="020B0604020202020204" pitchFamily="34" charset="0"/>
              </a:rPr>
              <a:t> validation data</a:t>
            </a:r>
          </a:p>
          <a:p>
            <a:endParaRPr lang="en-US">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a:latin typeface="Arial" panose="020B0604020202020204" pitchFamily="34" charset="0"/>
                <a:ea typeface="+mn-lt"/>
                <a:cs typeface="Arial" panose="020B0604020202020204" pitchFamily="34" charset="0"/>
              </a:rPr>
              <a:t>Tentative a</a:t>
            </a:r>
            <a:r>
              <a:rPr lang="en-US" sz="2000">
                <a:latin typeface="Arial" panose="020B0604020202020204" pitchFamily="34" charset="0"/>
                <a:cs typeface="Arial" panose="020B0604020202020204" pitchFamily="34" charset="0"/>
              </a:rPr>
              <a:t>rchitecture modification</a:t>
            </a:r>
            <a:endParaRPr lang="en-US" sz="2000">
              <a:latin typeface="Arial" panose="020B0604020202020204" pitchFamily="34" charset="0"/>
              <a:ea typeface="+mn-lt"/>
              <a:cs typeface="Arial" panose="020B0604020202020204" pitchFamily="34" charset="0"/>
            </a:endParaRPr>
          </a:p>
          <a:p>
            <a:r>
              <a:rPr lang="en-US">
                <a:latin typeface="Arial" panose="020B0604020202020204" pitchFamily="34" charset="0"/>
                <a:ea typeface="+mn-lt"/>
                <a:cs typeface="Arial" panose="020B0604020202020204" pitchFamily="34" charset="0"/>
              </a:rPr>
              <a:t>1. Change the backbone model (transformer)</a:t>
            </a:r>
          </a:p>
          <a:p>
            <a:r>
              <a:rPr lang="en-US">
                <a:latin typeface="Arial" panose="020B0604020202020204" pitchFamily="34" charset="0"/>
                <a:ea typeface="+mn-lt"/>
                <a:cs typeface="Arial" panose="020B0604020202020204" pitchFamily="34" charset="0"/>
              </a:rPr>
              <a:t>2. Apply super-resolution on the data with normal/heavy blur</a:t>
            </a:r>
          </a:p>
          <a:p>
            <a:endParaRPr lang="en-US">
              <a:latin typeface="Arial" panose="020B0604020202020204" pitchFamily="34" charset="0"/>
              <a:ea typeface="+mn-lt"/>
              <a:cs typeface="Arial" panose="020B0604020202020204" pitchFamily="34" charset="0"/>
            </a:endParaRPr>
          </a:p>
          <a:p>
            <a:pPr marL="285750" indent="-285750">
              <a:buFont typeface="Arial" panose="020B0604020202020204" pitchFamily="34" charset="0"/>
              <a:buChar char="•"/>
            </a:pPr>
            <a:r>
              <a:rPr lang="en-US" sz="2000">
                <a:latin typeface="Arial" panose="020B0604020202020204" pitchFamily="34" charset="0"/>
                <a:ea typeface="+mn-lt"/>
                <a:cs typeface="Arial" panose="020B0604020202020204" pitchFamily="34" charset="0"/>
              </a:rPr>
              <a:t>Evaluation</a:t>
            </a:r>
          </a:p>
          <a:p>
            <a:pPr marL="342900" indent="-342900">
              <a:buAutoNum type="arabicPeriod"/>
            </a:pPr>
            <a:r>
              <a:rPr lang="en-US">
                <a:latin typeface="Arial" panose="020B0604020202020204" pitchFamily="34" charset="0"/>
                <a:ea typeface="+mn-lt"/>
                <a:cs typeface="Arial" panose="020B0604020202020204" pitchFamily="34" charset="0"/>
              </a:rPr>
              <a:t>Evaluate on validation data</a:t>
            </a:r>
          </a:p>
          <a:p>
            <a:pPr marL="342900" indent="-342900">
              <a:buAutoNum type="arabicPeriod"/>
            </a:pPr>
            <a:r>
              <a:rPr lang="en-US">
                <a:latin typeface="Arial" panose="020B0604020202020204" pitchFamily="34" charset="0"/>
                <a:ea typeface="+mn-lt"/>
                <a:cs typeface="Arial" panose="020B0604020202020204" pitchFamily="34" charset="0"/>
              </a:rPr>
              <a:t>Submit test prediction files</a:t>
            </a:r>
          </a:p>
        </p:txBody>
      </p:sp>
      <p:sp>
        <p:nvSpPr>
          <p:cNvPr id="4" name="Slide Number Placeholder 3">
            <a:extLst>
              <a:ext uri="{FF2B5EF4-FFF2-40B4-BE49-F238E27FC236}">
                <a16:creationId xmlns:a16="http://schemas.microsoft.com/office/drawing/2014/main" id="{034ECC54-1278-D2A4-2305-ED3F6E66A0A1}"/>
              </a:ext>
            </a:extLst>
          </p:cNvPr>
          <p:cNvSpPr>
            <a:spLocks noGrp="1"/>
          </p:cNvSpPr>
          <p:nvPr>
            <p:ph type="sldNum" sz="quarter" idx="7"/>
          </p:nvPr>
        </p:nvSpPr>
        <p:spPr/>
        <p:txBody>
          <a:bodyPr/>
          <a:lstStyle/>
          <a:p>
            <a:fld id="{B6F15528-21DE-4FAA-801E-634DDDAF4B2B}" type="slidenum">
              <a:rPr lang="en-US" smtClean="0"/>
              <a:t>18</a:t>
            </a:fld>
            <a:endParaRPr lang="en-US"/>
          </a:p>
        </p:txBody>
      </p:sp>
      <p:sp>
        <p:nvSpPr>
          <p:cNvPr id="5" name="object 2">
            <a:extLst>
              <a:ext uri="{FF2B5EF4-FFF2-40B4-BE49-F238E27FC236}">
                <a16:creationId xmlns:a16="http://schemas.microsoft.com/office/drawing/2014/main" id="{EC57DC65-C2F8-7F91-768D-51E17885FD0B}"/>
              </a:ext>
            </a:extLst>
          </p:cNvPr>
          <p:cNvSpPr txBox="1">
            <a:spLocks/>
          </p:cNvSpPr>
          <p:nvPr/>
        </p:nvSpPr>
        <p:spPr>
          <a:xfrm>
            <a:off x="204250" y="193009"/>
            <a:ext cx="7882975" cy="443711"/>
          </a:xfrm>
          <a:prstGeom prst="rect">
            <a:avLst/>
          </a:prstGeom>
        </p:spPr>
        <p:txBody>
          <a:bodyPr vert="horz" wrap="square" lIns="0" tIns="12700" rIns="0" bIns="0" rtlCol="0" anchor="t">
            <a:spAutoFit/>
          </a:bodyPr>
          <a:lstStyle>
            <a:lvl1pPr>
              <a:defRPr sz="2800" b="0" i="0">
                <a:solidFill>
                  <a:schemeClr val="tx1"/>
                </a:solidFill>
                <a:latin typeface="Arial"/>
                <a:ea typeface="+mj-ea"/>
                <a:cs typeface="Arial"/>
              </a:defRPr>
            </a:lvl1pPr>
          </a:lstStyle>
          <a:p>
            <a:pPr marL="12700">
              <a:spcBef>
                <a:spcPts val="100"/>
              </a:spcBef>
            </a:pPr>
            <a:r>
              <a:rPr lang="en-US" kern="0" spc="-5"/>
              <a:t>Methodology</a:t>
            </a:r>
            <a:endParaRPr lang="en-US" kern="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oU formula">
            <a:extLst>
              <a:ext uri="{FF2B5EF4-FFF2-40B4-BE49-F238E27FC236}">
                <a16:creationId xmlns:a16="http://schemas.microsoft.com/office/drawing/2014/main" id="{A47C0E5D-535F-F604-BC58-8686B2E86C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8338" y="1407653"/>
            <a:ext cx="4604526" cy="235077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4F76E33-CC18-BE4D-4A9E-E8174BD6638B}"/>
              </a:ext>
            </a:extLst>
          </p:cNvPr>
          <p:cNvSpPr txBox="1"/>
          <p:nvPr/>
        </p:nvSpPr>
        <p:spPr>
          <a:xfrm>
            <a:off x="1710515" y="4895997"/>
            <a:ext cx="4811452" cy="276999"/>
          </a:xfrm>
          <a:prstGeom prst="rect">
            <a:avLst/>
          </a:prstGeom>
          <a:noFill/>
        </p:spPr>
        <p:txBody>
          <a:bodyPr wrap="square">
            <a:spAutoFit/>
          </a:bodyPr>
          <a:lstStyle/>
          <a:p>
            <a:r>
              <a:rPr lang="en-US" sz="1200">
                <a:hlinkClick r:id="rId4"/>
              </a:rPr>
              <a:t>https://www.baeldung.com/cs/object-detection-intersection-vs-union</a:t>
            </a:r>
            <a:endParaRPr lang="en-US" sz="1200"/>
          </a:p>
        </p:txBody>
      </p:sp>
      <p:sp>
        <p:nvSpPr>
          <p:cNvPr id="3" name="Slide Number Placeholder 2">
            <a:extLst>
              <a:ext uri="{FF2B5EF4-FFF2-40B4-BE49-F238E27FC236}">
                <a16:creationId xmlns:a16="http://schemas.microsoft.com/office/drawing/2014/main" id="{3236FB24-C33C-7968-DAA2-60391C88D4AB}"/>
              </a:ext>
            </a:extLst>
          </p:cNvPr>
          <p:cNvSpPr>
            <a:spLocks noGrp="1"/>
          </p:cNvSpPr>
          <p:nvPr>
            <p:ph type="sldNum" sz="quarter" idx="7"/>
          </p:nvPr>
        </p:nvSpPr>
        <p:spPr/>
        <p:txBody>
          <a:bodyPr/>
          <a:lstStyle/>
          <a:p>
            <a:fld id="{B6F15528-21DE-4FAA-801E-634DDDAF4B2B}" type="slidenum">
              <a:rPr lang="en-US" smtClean="0"/>
              <a:t>19</a:t>
            </a:fld>
            <a:endParaRPr lang="en-US"/>
          </a:p>
        </p:txBody>
      </p:sp>
      <p:sp>
        <p:nvSpPr>
          <p:cNvPr id="4" name="object 2">
            <a:extLst>
              <a:ext uri="{FF2B5EF4-FFF2-40B4-BE49-F238E27FC236}">
                <a16:creationId xmlns:a16="http://schemas.microsoft.com/office/drawing/2014/main" id="{92D42E8C-A3F6-083B-B282-943EFCFD01CF}"/>
              </a:ext>
            </a:extLst>
          </p:cNvPr>
          <p:cNvSpPr txBox="1">
            <a:spLocks/>
          </p:cNvSpPr>
          <p:nvPr/>
        </p:nvSpPr>
        <p:spPr>
          <a:xfrm>
            <a:off x="204250" y="193009"/>
            <a:ext cx="7882975" cy="443711"/>
          </a:xfrm>
          <a:prstGeom prst="rect">
            <a:avLst/>
          </a:prstGeom>
        </p:spPr>
        <p:txBody>
          <a:bodyPr vert="horz" wrap="square" lIns="0" tIns="12700" rIns="0" bIns="0" rtlCol="0" anchor="t">
            <a:spAutoFit/>
          </a:bodyPr>
          <a:lstStyle>
            <a:lvl1pPr>
              <a:defRPr sz="2800" b="0" i="0">
                <a:solidFill>
                  <a:schemeClr val="tx1"/>
                </a:solidFill>
                <a:latin typeface="Arial"/>
                <a:ea typeface="+mj-ea"/>
                <a:cs typeface="Arial"/>
              </a:defRPr>
            </a:lvl1pPr>
          </a:lstStyle>
          <a:p>
            <a:pPr marL="12700">
              <a:spcBef>
                <a:spcPts val="100"/>
              </a:spcBef>
            </a:pPr>
            <a:r>
              <a:rPr lang="en-US" kern="0" spc="-5"/>
              <a:t>Evaluation</a:t>
            </a:r>
            <a:endParaRPr lang="en-US" kern="0"/>
          </a:p>
        </p:txBody>
      </p:sp>
      <p:sp>
        <p:nvSpPr>
          <p:cNvPr id="2" name="TextBox 1">
            <a:extLst>
              <a:ext uri="{FF2B5EF4-FFF2-40B4-BE49-F238E27FC236}">
                <a16:creationId xmlns:a16="http://schemas.microsoft.com/office/drawing/2014/main" id="{E7387B4C-061F-2340-1269-24A95C7B7191}"/>
              </a:ext>
            </a:extLst>
          </p:cNvPr>
          <p:cNvSpPr txBox="1"/>
          <p:nvPr/>
        </p:nvSpPr>
        <p:spPr>
          <a:xfrm>
            <a:off x="418438" y="1038321"/>
            <a:ext cx="6574425" cy="369332"/>
          </a:xfrm>
          <a:prstGeom prst="rect">
            <a:avLst/>
          </a:prstGeom>
          <a:noFill/>
        </p:spPr>
        <p:txBody>
          <a:bodyPr wrap="square">
            <a:spAutoFit/>
          </a:bodyPr>
          <a:lstStyle/>
          <a:p>
            <a:r>
              <a:rPr lang="en-US" sz="1800">
                <a:latin typeface="Arial"/>
                <a:cs typeface="Arial"/>
              </a:rPr>
              <a:t>Intersection over Union (</a:t>
            </a:r>
            <a:r>
              <a:rPr lang="en-US" err="1">
                <a:latin typeface="Arial"/>
                <a:cs typeface="Arial"/>
              </a:rPr>
              <a:t>IoU</a:t>
            </a:r>
            <a:r>
              <a:rPr lang="en-US">
                <a:latin typeface="Arial"/>
                <a:cs typeface="Arial"/>
              </a:rPr>
              <a:t>) : accuracy of the detection</a:t>
            </a:r>
            <a:endParaRPr lang="en-US"/>
          </a:p>
        </p:txBody>
      </p:sp>
    </p:spTree>
    <p:extLst>
      <p:ext uri="{BB962C8B-B14F-4D97-AF65-F5344CB8AC3E}">
        <p14:creationId xmlns:p14="http://schemas.microsoft.com/office/powerpoint/2010/main" val="1361182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3957" y="267854"/>
            <a:ext cx="2323465" cy="443711"/>
          </a:xfrm>
          <a:prstGeom prst="rect">
            <a:avLst/>
          </a:prstGeom>
        </p:spPr>
        <p:txBody>
          <a:bodyPr vert="horz" wrap="square" lIns="0" tIns="12700" rIns="0" bIns="0" rtlCol="0" anchor="t">
            <a:spAutoFit/>
          </a:bodyPr>
          <a:lstStyle/>
          <a:p>
            <a:pPr marL="12700">
              <a:spcBef>
                <a:spcPts val="100"/>
              </a:spcBef>
            </a:pPr>
            <a:r>
              <a:rPr lang="en-US" spc="-5"/>
              <a:t>Outline</a:t>
            </a:r>
            <a:endParaRPr spc="-5"/>
          </a:p>
        </p:txBody>
      </p:sp>
      <p:sp>
        <p:nvSpPr>
          <p:cNvPr id="3" name="object 3"/>
          <p:cNvSpPr txBox="1"/>
          <p:nvPr/>
        </p:nvSpPr>
        <p:spPr>
          <a:xfrm>
            <a:off x="384725" y="1162308"/>
            <a:ext cx="4558665" cy="3021981"/>
          </a:xfrm>
          <a:prstGeom prst="rect">
            <a:avLst/>
          </a:prstGeom>
        </p:spPr>
        <p:txBody>
          <a:bodyPr vert="horz" wrap="square" lIns="0" tIns="66675" rIns="0" bIns="0" rtlCol="0" anchor="t">
            <a:spAutoFit/>
          </a:bodyPr>
          <a:lstStyle/>
          <a:p>
            <a:pPr marL="298450" indent="-285750">
              <a:spcBef>
                <a:spcPts val="525"/>
              </a:spcBef>
              <a:buFont typeface="Arial"/>
              <a:buChar char="•"/>
              <a:tabLst>
                <a:tab pos="469265" algn="l"/>
              </a:tabLst>
            </a:pPr>
            <a:r>
              <a:rPr lang="en-US" spc="-5">
                <a:latin typeface="Arial"/>
                <a:cs typeface="Arial"/>
              </a:rPr>
              <a:t>Motivation</a:t>
            </a:r>
            <a:endParaRPr lang="en-US">
              <a:latin typeface="Arial"/>
              <a:cs typeface="Arial"/>
            </a:endParaRPr>
          </a:p>
          <a:p>
            <a:pPr marL="298450" indent="-285750">
              <a:spcBef>
                <a:spcPts val="525"/>
              </a:spcBef>
              <a:buFont typeface="Arial"/>
              <a:buChar char="•"/>
              <a:tabLst>
                <a:tab pos="469265" algn="l"/>
              </a:tabLst>
            </a:pPr>
            <a:r>
              <a:rPr lang="en-US" spc="-5">
                <a:latin typeface="Arial"/>
                <a:cs typeface="Arial"/>
              </a:rPr>
              <a:t>Problem</a:t>
            </a:r>
            <a:endParaRPr lang="en-US">
              <a:latin typeface="Arial"/>
              <a:cs typeface="Arial"/>
            </a:endParaRPr>
          </a:p>
          <a:p>
            <a:pPr marL="298450" indent="-285750">
              <a:spcBef>
                <a:spcPts val="525"/>
              </a:spcBef>
              <a:buFont typeface="Arial"/>
              <a:buChar char="•"/>
              <a:tabLst>
                <a:tab pos="469265" algn="l"/>
              </a:tabLst>
            </a:pPr>
            <a:r>
              <a:rPr lang="en-US" spc="-5">
                <a:latin typeface="Arial"/>
                <a:cs typeface="Arial"/>
              </a:rPr>
              <a:t>Related</a:t>
            </a:r>
            <a:r>
              <a:rPr lang="en-US" sz="1800" spc="-5">
                <a:latin typeface="Arial"/>
                <a:cs typeface="Arial"/>
              </a:rPr>
              <a:t> </a:t>
            </a:r>
            <a:r>
              <a:rPr lang="en-US" spc="-5">
                <a:latin typeface="Arial"/>
                <a:cs typeface="Arial"/>
              </a:rPr>
              <a:t>work</a:t>
            </a:r>
            <a:endParaRPr lang="en-US">
              <a:latin typeface="Arial"/>
              <a:cs typeface="Arial"/>
            </a:endParaRPr>
          </a:p>
          <a:p>
            <a:pPr marL="298450" indent="-285750">
              <a:spcBef>
                <a:spcPts val="525"/>
              </a:spcBef>
              <a:buFont typeface="Arial"/>
              <a:buChar char="•"/>
              <a:tabLst>
                <a:tab pos="469265" algn="l"/>
              </a:tabLst>
            </a:pPr>
            <a:r>
              <a:rPr lang="en-US" spc="-5">
                <a:latin typeface="Arial"/>
                <a:cs typeface="Arial"/>
              </a:rPr>
              <a:t>Methodology</a:t>
            </a:r>
            <a:endParaRPr lang="en-US">
              <a:latin typeface="Calibri"/>
              <a:ea typeface="MS PGothic"/>
              <a:cs typeface="Calibri"/>
            </a:endParaRPr>
          </a:p>
          <a:p>
            <a:pPr marL="298450" indent="-285750">
              <a:spcBef>
                <a:spcPts val="525"/>
              </a:spcBef>
              <a:buFont typeface="Arial"/>
              <a:buChar char="•"/>
              <a:tabLst>
                <a:tab pos="469265" algn="l"/>
              </a:tabLst>
            </a:pPr>
            <a:r>
              <a:rPr lang="en-US" spc="-5">
                <a:latin typeface="Arial"/>
                <a:ea typeface="MS PGothic"/>
                <a:cs typeface="Arial"/>
              </a:rPr>
              <a:t>Evaluation</a:t>
            </a:r>
            <a:endParaRPr lang="en-US">
              <a:latin typeface="Calibri"/>
              <a:ea typeface="MS PGothic"/>
              <a:cs typeface="Calibri"/>
            </a:endParaRPr>
          </a:p>
          <a:p>
            <a:pPr marL="298450" indent="-285750">
              <a:spcBef>
                <a:spcPts val="525"/>
              </a:spcBef>
              <a:buFont typeface="Arial"/>
              <a:buChar char="•"/>
              <a:tabLst>
                <a:tab pos="469265" algn="l"/>
              </a:tabLst>
            </a:pPr>
            <a:r>
              <a:rPr lang="en-US" spc="-5">
                <a:latin typeface="Arial"/>
                <a:ea typeface="MS PGothic"/>
                <a:cs typeface="Arial"/>
              </a:rPr>
              <a:t>Progress</a:t>
            </a:r>
            <a:endParaRPr lang="en-US">
              <a:latin typeface="Calibri"/>
              <a:ea typeface="MS PGothic"/>
              <a:cs typeface="Calibri"/>
            </a:endParaRPr>
          </a:p>
          <a:p>
            <a:pPr marL="298450" indent="-285750">
              <a:spcBef>
                <a:spcPts val="525"/>
              </a:spcBef>
              <a:buFont typeface="Arial"/>
              <a:buChar char="•"/>
              <a:tabLst>
                <a:tab pos="469265" algn="l"/>
              </a:tabLst>
            </a:pPr>
            <a:r>
              <a:rPr lang="en-US" spc="-5">
                <a:latin typeface="Arial"/>
                <a:ea typeface="MS PGothic"/>
                <a:cs typeface="Arial"/>
              </a:rPr>
              <a:t>Plan</a:t>
            </a:r>
            <a:endParaRPr lang="en-US">
              <a:latin typeface="Calibri"/>
              <a:ea typeface="MS PGothic"/>
              <a:cs typeface="Calibri"/>
            </a:endParaRPr>
          </a:p>
          <a:p>
            <a:pPr marL="12700">
              <a:spcBef>
                <a:spcPts val="315"/>
              </a:spcBef>
              <a:tabLst>
                <a:tab pos="469265" algn="l"/>
              </a:tabLst>
            </a:pPr>
            <a:endParaRPr lang="en-US" spc="-5">
              <a:solidFill>
                <a:srgbClr val="595959"/>
              </a:solidFill>
              <a:latin typeface="Arial"/>
              <a:cs typeface="Arial"/>
            </a:endParaRPr>
          </a:p>
          <a:p>
            <a:pPr marL="12700">
              <a:spcBef>
                <a:spcPts val="315"/>
              </a:spcBef>
              <a:tabLst>
                <a:tab pos="469265" algn="l"/>
              </a:tabLst>
            </a:pPr>
            <a:endParaRPr lang="en-US" spc="-5">
              <a:solidFill>
                <a:srgbClr val="595959"/>
              </a:solidFill>
              <a:latin typeface="Arial"/>
              <a:cs typeface="Arial"/>
            </a:endParaRPr>
          </a:p>
        </p:txBody>
      </p:sp>
      <p:sp>
        <p:nvSpPr>
          <p:cNvPr id="4" name="Slide Number Placeholder 3">
            <a:extLst>
              <a:ext uri="{FF2B5EF4-FFF2-40B4-BE49-F238E27FC236}">
                <a16:creationId xmlns:a16="http://schemas.microsoft.com/office/drawing/2014/main" id="{5E78F5E7-4F2A-8E0A-DBCA-F5D84F803DF2}"/>
              </a:ext>
            </a:extLst>
          </p:cNvPr>
          <p:cNvSpPr>
            <a:spLocks noGrp="1"/>
          </p:cNvSpPr>
          <p:nvPr>
            <p:ph type="sldNum" sz="quarter" idx="7"/>
          </p:nvPr>
        </p:nvSpPr>
        <p:spPr/>
        <p:txBody>
          <a:bodyPr/>
          <a:lstStyle/>
          <a:p>
            <a:fld id="{B6F15528-21DE-4FAA-801E-634DDDAF4B2B}" type="slidenum">
              <a:rPr lang="en-US" smtClean="0"/>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oU examples">
            <a:extLst>
              <a:ext uri="{FF2B5EF4-FFF2-40B4-BE49-F238E27FC236}">
                <a16:creationId xmlns:a16="http://schemas.microsoft.com/office/drawing/2014/main" id="{7702A705-8459-0686-C342-62B4D63E7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79" y="1666529"/>
            <a:ext cx="8603798" cy="20917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4F76E33-CC18-BE4D-4A9E-E8174BD6638B}"/>
              </a:ext>
            </a:extLst>
          </p:cNvPr>
          <p:cNvSpPr txBox="1"/>
          <p:nvPr/>
        </p:nvSpPr>
        <p:spPr>
          <a:xfrm>
            <a:off x="1693328" y="4866501"/>
            <a:ext cx="4811452" cy="276999"/>
          </a:xfrm>
          <a:prstGeom prst="rect">
            <a:avLst/>
          </a:prstGeom>
          <a:noFill/>
        </p:spPr>
        <p:txBody>
          <a:bodyPr wrap="square">
            <a:spAutoFit/>
          </a:bodyPr>
          <a:lstStyle/>
          <a:p>
            <a:r>
              <a:rPr lang="en-US" sz="1200">
                <a:hlinkClick r:id="rId4"/>
              </a:rPr>
              <a:t>https://www.baeldung.com/cs/object-detection-intersection-vs-union</a:t>
            </a:r>
            <a:endParaRPr lang="en-US" sz="1200"/>
          </a:p>
        </p:txBody>
      </p:sp>
      <p:sp>
        <p:nvSpPr>
          <p:cNvPr id="3" name="Slide Number Placeholder 2">
            <a:extLst>
              <a:ext uri="{FF2B5EF4-FFF2-40B4-BE49-F238E27FC236}">
                <a16:creationId xmlns:a16="http://schemas.microsoft.com/office/drawing/2014/main" id="{35E31339-F8EC-96CD-7EFD-84B9EB64BD6E}"/>
              </a:ext>
            </a:extLst>
          </p:cNvPr>
          <p:cNvSpPr>
            <a:spLocks noGrp="1"/>
          </p:cNvSpPr>
          <p:nvPr>
            <p:ph type="sldNum" sz="quarter" idx="7"/>
          </p:nvPr>
        </p:nvSpPr>
        <p:spPr/>
        <p:txBody>
          <a:bodyPr/>
          <a:lstStyle/>
          <a:p>
            <a:fld id="{B6F15528-21DE-4FAA-801E-634DDDAF4B2B}" type="slidenum">
              <a:rPr lang="en-US" smtClean="0"/>
              <a:t>20</a:t>
            </a:fld>
            <a:endParaRPr lang="en-US"/>
          </a:p>
        </p:txBody>
      </p:sp>
      <p:sp>
        <p:nvSpPr>
          <p:cNvPr id="4" name="object 2">
            <a:extLst>
              <a:ext uri="{FF2B5EF4-FFF2-40B4-BE49-F238E27FC236}">
                <a16:creationId xmlns:a16="http://schemas.microsoft.com/office/drawing/2014/main" id="{CCA7BF42-63F8-F362-0EB4-DD78786A4155}"/>
              </a:ext>
            </a:extLst>
          </p:cNvPr>
          <p:cNvSpPr txBox="1">
            <a:spLocks/>
          </p:cNvSpPr>
          <p:nvPr/>
        </p:nvSpPr>
        <p:spPr>
          <a:xfrm>
            <a:off x="204250" y="193009"/>
            <a:ext cx="7882975" cy="443711"/>
          </a:xfrm>
          <a:prstGeom prst="rect">
            <a:avLst/>
          </a:prstGeom>
        </p:spPr>
        <p:txBody>
          <a:bodyPr vert="horz" wrap="square" lIns="0" tIns="12700" rIns="0" bIns="0" rtlCol="0" anchor="t">
            <a:spAutoFit/>
          </a:bodyPr>
          <a:lstStyle>
            <a:lvl1pPr>
              <a:defRPr sz="2800" b="0" i="0">
                <a:solidFill>
                  <a:schemeClr val="tx1"/>
                </a:solidFill>
                <a:latin typeface="Arial"/>
                <a:ea typeface="+mj-ea"/>
                <a:cs typeface="Arial"/>
              </a:defRPr>
            </a:lvl1pPr>
          </a:lstStyle>
          <a:p>
            <a:pPr marL="12700">
              <a:spcBef>
                <a:spcPts val="100"/>
              </a:spcBef>
            </a:pPr>
            <a:r>
              <a:rPr lang="en-US" kern="0" spc="-5"/>
              <a:t>Evaluation</a:t>
            </a:r>
            <a:endParaRPr lang="en-US" kern="0"/>
          </a:p>
        </p:txBody>
      </p:sp>
    </p:spTree>
    <p:extLst>
      <p:ext uri="{BB962C8B-B14F-4D97-AF65-F5344CB8AC3E}">
        <p14:creationId xmlns:p14="http://schemas.microsoft.com/office/powerpoint/2010/main" val="5614512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oU examples">
            <a:extLst>
              <a:ext uri="{FF2B5EF4-FFF2-40B4-BE49-F238E27FC236}">
                <a16:creationId xmlns:a16="http://schemas.microsoft.com/office/drawing/2014/main" id="{7702A705-8459-0686-C342-62B4D63E7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79" y="1666529"/>
            <a:ext cx="8603798" cy="20917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4F76E33-CC18-BE4D-4A9E-E8174BD6638B}"/>
              </a:ext>
            </a:extLst>
          </p:cNvPr>
          <p:cNvSpPr txBox="1"/>
          <p:nvPr/>
        </p:nvSpPr>
        <p:spPr>
          <a:xfrm>
            <a:off x="1693328" y="4866501"/>
            <a:ext cx="4811452" cy="276999"/>
          </a:xfrm>
          <a:prstGeom prst="rect">
            <a:avLst/>
          </a:prstGeom>
          <a:noFill/>
        </p:spPr>
        <p:txBody>
          <a:bodyPr wrap="square">
            <a:spAutoFit/>
          </a:bodyPr>
          <a:lstStyle/>
          <a:p>
            <a:r>
              <a:rPr lang="en-US" sz="1200">
                <a:hlinkClick r:id="rId4"/>
              </a:rPr>
              <a:t>https://www.baeldung.com/cs/object-detection-intersection-vs-union</a:t>
            </a:r>
            <a:endParaRPr lang="en-US" sz="1200"/>
          </a:p>
        </p:txBody>
      </p:sp>
      <p:sp>
        <p:nvSpPr>
          <p:cNvPr id="3" name="Slide Number Placeholder 2">
            <a:extLst>
              <a:ext uri="{FF2B5EF4-FFF2-40B4-BE49-F238E27FC236}">
                <a16:creationId xmlns:a16="http://schemas.microsoft.com/office/drawing/2014/main" id="{35E31339-F8EC-96CD-7EFD-84B9EB64BD6E}"/>
              </a:ext>
            </a:extLst>
          </p:cNvPr>
          <p:cNvSpPr>
            <a:spLocks noGrp="1"/>
          </p:cNvSpPr>
          <p:nvPr>
            <p:ph type="sldNum" sz="quarter" idx="7"/>
          </p:nvPr>
        </p:nvSpPr>
        <p:spPr/>
        <p:txBody>
          <a:bodyPr/>
          <a:lstStyle/>
          <a:p>
            <a:fld id="{B6F15528-21DE-4FAA-801E-634DDDAF4B2B}" type="slidenum">
              <a:rPr lang="en-US" smtClean="0"/>
              <a:t>21</a:t>
            </a:fld>
            <a:endParaRPr lang="en-US"/>
          </a:p>
        </p:txBody>
      </p:sp>
      <p:sp>
        <p:nvSpPr>
          <p:cNvPr id="4" name="object 2">
            <a:extLst>
              <a:ext uri="{FF2B5EF4-FFF2-40B4-BE49-F238E27FC236}">
                <a16:creationId xmlns:a16="http://schemas.microsoft.com/office/drawing/2014/main" id="{CCA7BF42-63F8-F362-0EB4-DD78786A4155}"/>
              </a:ext>
            </a:extLst>
          </p:cNvPr>
          <p:cNvSpPr txBox="1">
            <a:spLocks/>
          </p:cNvSpPr>
          <p:nvPr/>
        </p:nvSpPr>
        <p:spPr>
          <a:xfrm>
            <a:off x="204250" y="193009"/>
            <a:ext cx="7882975" cy="443711"/>
          </a:xfrm>
          <a:prstGeom prst="rect">
            <a:avLst/>
          </a:prstGeom>
        </p:spPr>
        <p:txBody>
          <a:bodyPr vert="horz" wrap="square" lIns="0" tIns="12700" rIns="0" bIns="0" rtlCol="0" anchor="t">
            <a:spAutoFit/>
          </a:bodyPr>
          <a:lstStyle>
            <a:lvl1pPr>
              <a:defRPr sz="2800" b="0" i="0">
                <a:solidFill>
                  <a:schemeClr val="tx1"/>
                </a:solidFill>
                <a:latin typeface="Arial"/>
                <a:ea typeface="+mj-ea"/>
                <a:cs typeface="Arial"/>
              </a:defRPr>
            </a:lvl1pPr>
          </a:lstStyle>
          <a:p>
            <a:pPr marL="12700">
              <a:spcBef>
                <a:spcPts val="100"/>
              </a:spcBef>
            </a:pPr>
            <a:r>
              <a:rPr lang="en-US" kern="0" spc="-5"/>
              <a:t>Evaluation</a:t>
            </a:r>
            <a:endParaRPr lang="en-US" kern="0"/>
          </a:p>
        </p:txBody>
      </p:sp>
      <p:sp>
        <p:nvSpPr>
          <p:cNvPr id="2" name="TextBox 1">
            <a:extLst>
              <a:ext uri="{FF2B5EF4-FFF2-40B4-BE49-F238E27FC236}">
                <a16:creationId xmlns:a16="http://schemas.microsoft.com/office/drawing/2014/main" id="{50B8F37F-926F-BE38-0D85-2A78722C44FA}"/>
              </a:ext>
            </a:extLst>
          </p:cNvPr>
          <p:cNvSpPr txBox="1"/>
          <p:nvPr/>
        </p:nvSpPr>
        <p:spPr>
          <a:xfrm>
            <a:off x="4145737" y="3860034"/>
            <a:ext cx="1701907" cy="369332"/>
          </a:xfrm>
          <a:prstGeom prst="rect">
            <a:avLst/>
          </a:prstGeom>
          <a:noFill/>
        </p:spPr>
        <p:txBody>
          <a:bodyPr wrap="square">
            <a:spAutoFit/>
          </a:bodyPr>
          <a:lstStyle/>
          <a:p>
            <a:r>
              <a:rPr lang="en-US">
                <a:latin typeface="Arial"/>
                <a:cs typeface="Arial"/>
              </a:rPr>
              <a:t>False Positive</a:t>
            </a:r>
            <a:endParaRPr lang="en-US"/>
          </a:p>
        </p:txBody>
      </p:sp>
      <p:sp>
        <p:nvSpPr>
          <p:cNvPr id="6" name="TextBox 5">
            <a:extLst>
              <a:ext uri="{FF2B5EF4-FFF2-40B4-BE49-F238E27FC236}">
                <a16:creationId xmlns:a16="http://schemas.microsoft.com/office/drawing/2014/main" id="{0E826D67-0820-B3C3-0401-0CBE56FC59C1}"/>
              </a:ext>
            </a:extLst>
          </p:cNvPr>
          <p:cNvSpPr txBox="1"/>
          <p:nvPr/>
        </p:nvSpPr>
        <p:spPr>
          <a:xfrm>
            <a:off x="7367022" y="3867355"/>
            <a:ext cx="1701907" cy="369332"/>
          </a:xfrm>
          <a:prstGeom prst="rect">
            <a:avLst/>
          </a:prstGeom>
          <a:noFill/>
        </p:spPr>
        <p:txBody>
          <a:bodyPr wrap="square">
            <a:spAutoFit/>
          </a:bodyPr>
          <a:lstStyle/>
          <a:p>
            <a:r>
              <a:rPr lang="en-US">
                <a:latin typeface="Arial"/>
                <a:cs typeface="Arial"/>
              </a:rPr>
              <a:t>True Positive</a:t>
            </a:r>
            <a:endParaRPr lang="en-US"/>
          </a:p>
        </p:txBody>
      </p:sp>
    </p:spTree>
    <p:extLst>
      <p:ext uri="{BB962C8B-B14F-4D97-AF65-F5344CB8AC3E}">
        <p14:creationId xmlns:p14="http://schemas.microsoft.com/office/powerpoint/2010/main" val="34590870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21DC85-3CF6-4C28-B681-C91CB5C95490}"/>
              </a:ext>
            </a:extLst>
          </p:cNvPr>
          <p:cNvSpPr txBox="1"/>
          <p:nvPr/>
        </p:nvSpPr>
        <p:spPr>
          <a:xfrm>
            <a:off x="337286" y="764868"/>
            <a:ext cx="6246394" cy="1946687"/>
          </a:xfrm>
          <a:prstGeom prst="rect">
            <a:avLst/>
          </a:prstGeom>
          <a:noFill/>
        </p:spPr>
        <p:txBody>
          <a:bodyPr wrap="square" lIns="91440" tIns="45720" rIns="91440" bIns="45720" anchor="t">
            <a:spAutoFit/>
          </a:bodyPr>
          <a:lstStyle/>
          <a:p>
            <a:pPr marL="355600" indent="-342900">
              <a:spcBef>
                <a:spcPts val="254"/>
              </a:spcBef>
              <a:buAutoNum type="arabicPeriod"/>
              <a:tabLst>
                <a:tab pos="469265" algn="l"/>
              </a:tabLst>
            </a:pPr>
            <a:r>
              <a:rPr lang="en-US" spc="-5">
                <a:latin typeface="Arial"/>
                <a:cs typeface="Arial"/>
              </a:rPr>
              <a:t>Downloaded Dataset</a:t>
            </a:r>
            <a:endParaRPr lang="en-US">
              <a:latin typeface="Calibri"/>
              <a:cs typeface="Calibri"/>
            </a:endParaRPr>
          </a:p>
          <a:p>
            <a:pPr marL="355600" indent="-342900">
              <a:spcBef>
                <a:spcPts val="254"/>
              </a:spcBef>
              <a:buAutoNum type="arabicPeriod"/>
              <a:tabLst>
                <a:tab pos="469265" algn="l"/>
              </a:tabLst>
            </a:pPr>
            <a:r>
              <a:rPr lang="en-US" spc="-5">
                <a:latin typeface="Arial"/>
                <a:cs typeface="Arial"/>
              </a:rPr>
              <a:t>Ran </a:t>
            </a:r>
            <a:r>
              <a:rPr lang="en-US" spc="-5" err="1">
                <a:latin typeface="Arial"/>
                <a:cs typeface="Arial"/>
              </a:rPr>
              <a:t>RetinaFace</a:t>
            </a:r>
            <a:r>
              <a:rPr lang="en-US" spc="-5">
                <a:latin typeface="Arial"/>
                <a:cs typeface="Arial"/>
              </a:rPr>
              <a:t> detection and extraction</a:t>
            </a:r>
            <a:endParaRPr lang="en-US">
              <a:latin typeface="Calibri"/>
              <a:cs typeface="Calibri"/>
            </a:endParaRPr>
          </a:p>
          <a:p>
            <a:pPr marL="355600" indent="-342900">
              <a:spcBef>
                <a:spcPts val="254"/>
              </a:spcBef>
              <a:buAutoNum type="arabicPeriod"/>
              <a:tabLst>
                <a:tab pos="469265" algn="l"/>
              </a:tabLst>
            </a:pPr>
            <a:r>
              <a:rPr lang="en-US" spc="-5">
                <a:latin typeface="Arial"/>
                <a:cs typeface="Arial"/>
              </a:rPr>
              <a:t>Ran YOLOv8 object detection</a:t>
            </a:r>
            <a:endParaRPr lang="en-US">
              <a:latin typeface="Calibri"/>
              <a:cs typeface="Calibri"/>
            </a:endParaRPr>
          </a:p>
          <a:p>
            <a:pPr marL="355600" indent="-342900">
              <a:spcBef>
                <a:spcPts val="254"/>
              </a:spcBef>
              <a:buAutoNum type="arabicPeriod"/>
              <a:tabLst>
                <a:tab pos="469265" algn="l"/>
              </a:tabLst>
            </a:pPr>
            <a:r>
              <a:rPr lang="en-US" spc="-5">
                <a:latin typeface="Arial"/>
                <a:cs typeface="Arial"/>
              </a:rPr>
              <a:t>Ran YOLOv7-Face face detection</a:t>
            </a:r>
          </a:p>
          <a:p>
            <a:pPr marL="355600" indent="-342900">
              <a:spcBef>
                <a:spcPts val="254"/>
              </a:spcBef>
              <a:buAutoNum type="arabicPeriod"/>
              <a:tabLst>
                <a:tab pos="469265" algn="l"/>
              </a:tabLst>
            </a:pPr>
            <a:r>
              <a:rPr lang="en-US" spc="-5">
                <a:latin typeface="Arial"/>
                <a:cs typeface="Arial"/>
              </a:rPr>
              <a:t>Tested Super-resolution</a:t>
            </a:r>
          </a:p>
          <a:p>
            <a:pPr marL="355600" indent="-342900">
              <a:spcBef>
                <a:spcPts val="254"/>
              </a:spcBef>
              <a:buAutoNum type="arabicPeriod"/>
              <a:tabLst>
                <a:tab pos="469265" algn="l"/>
              </a:tabLst>
            </a:pPr>
            <a:endParaRPr lang="en-US">
              <a:latin typeface="Calibri"/>
              <a:cs typeface="Calibri"/>
            </a:endParaRPr>
          </a:p>
        </p:txBody>
      </p:sp>
      <p:pic>
        <p:nvPicPr>
          <p:cNvPr id="3" name="Picture 3" descr="A picture containing text, person, posing&#10;&#10;Description automatically generated">
            <a:extLst>
              <a:ext uri="{FF2B5EF4-FFF2-40B4-BE49-F238E27FC236}">
                <a16:creationId xmlns:a16="http://schemas.microsoft.com/office/drawing/2014/main" id="{933BAE72-A780-18DC-E144-533D76A05862}"/>
              </a:ext>
            </a:extLst>
          </p:cNvPr>
          <p:cNvPicPr>
            <a:picLocks noChangeAspect="1"/>
          </p:cNvPicPr>
          <p:nvPr/>
        </p:nvPicPr>
        <p:blipFill>
          <a:blip r:embed="rId3"/>
          <a:stretch>
            <a:fillRect/>
          </a:stretch>
        </p:blipFill>
        <p:spPr>
          <a:xfrm>
            <a:off x="372979" y="2538202"/>
            <a:ext cx="2743200" cy="1729238"/>
          </a:xfrm>
          <a:prstGeom prst="rect">
            <a:avLst/>
          </a:prstGeom>
        </p:spPr>
      </p:pic>
      <p:pic>
        <p:nvPicPr>
          <p:cNvPr id="4" name="Picture 4">
            <a:extLst>
              <a:ext uri="{FF2B5EF4-FFF2-40B4-BE49-F238E27FC236}">
                <a16:creationId xmlns:a16="http://schemas.microsoft.com/office/drawing/2014/main" id="{6144F1E5-B6DD-DA89-360B-2D0A4D9F5593}"/>
              </a:ext>
            </a:extLst>
          </p:cNvPr>
          <p:cNvPicPr>
            <a:picLocks noChangeAspect="1"/>
          </p:cNvPicPr>
          <p:nvPr/>
        </p:nvPicPr>
        <p:blipFill>
          <a:blip r:embed="rId4"/>
          <a:stretch>
            <a:fillRect/>
          </a:stretch>
        </p:blipFill>
        <p:spPr>
          <a:xfrm>
            <a:off x="3444040" y="2243889"/>
            <a:ext cx="2095500" cy="2400300"/>
          </a:xfrm>
          <a:prstGeom prst="rect">
            <a:avLst/>
          </a:prstGeom>
        </p:spPr>
      </p:pic>
      <p:pic>
        <p:nvPicPr>
          <p:cNvPr id="5" name="Picture 6" descr="A picture containing text&#10;&#10;Description automatically generated">
            <a:extLst>
              <a:ext uri="{FF2B5EF4-FFF2-40B4-BE49-F238E27FC236}">
                <a16:creationId xmlns:a16="http://schemas.microsoft.com/office/drawing/2014/main" id="{D2A45D5C-CECE-75F7-C29D-4FE0C88AFC66}"/>
              </a:ext>
            </a:extLst>
          </p:cNvPr>
          <p:cNvPicPr>
            <a:picLocks noChangeAspect="1"/>
          </p:cNvPicPr>
          <p:nvPr/>
        </p:nvPicPr>
        <p:blipFill>
          <a:blip r:embed="rId5"/>
          <a:stretch>
            <a:fillRect/>
          </a:stretch>
        </p:blipFill>
        <p:spPr>
          <a:xfrm>
            <a:off x="6141118" y="2243889"/>
            <a:ext cx="2095500" cy="2400300"/>
          </a:xfrm>
          <a:prstGeom prst="rect">
            <a:avLst/>
          </a:prstGeom>
        </p:spPr>
      </p:pic>
      <p:sp>
        <p:nvSpPr>
          <p:cNvPr id="8" name="TextBox 7">
            <a:extLst>
              <a:ext uri="{FF2B5EF4-FFF2-40B4-BE49-F238E27FC236}">
                <a16:creationId xmlns:a16="http://schemas.microsoft.com/office/drawing/2014/main" id="{0D708BCB-76BC-51DA-44BC-93BD45EE61C1}"/>
              </a:ext>
            </a:extLst>
          </p:cNvPr>
          <p:cNvSpPr txBox="1"/>
          <p:nvPr/>
        </p:nvSpPr>
        <p:spPr>
          <a:xfrm>
            <a:off x="986584" y="4288252"/>
            <a:ext cx="113898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err="1">
                <a:cs typeface="Calibri"/>
              </a:rPr>
              <a:t>RetinaFace</a:t>
            </a:r>
            <a:endParaRPr lang="en-US" sz="1600">
              <a:cs typeface="Calibri"/>
            </a:endParaRPr>
          </a:p>
        </p:txBody>
      </p:sp>
      <p:sp>
        <p:nvSpPr>
          <p:cNvPr id="9" name="TextBox 8">
            <a:extLst>
              <a:ext uri="{FF2B5EF4-FFF2-40B4-BE49-F238E27FC236}">
                <a16:creationId xmlns:a16="http://schemas.microsoft.com/office/drawing/2014/main" id="{C65F2445-31AF-EC3D-6B2A-486FF044A194}"/>
              </a:ext>
            </a:extLst>
          </p:cNvPr>
          <p:cNvSpPr txBox="1"/>
          <p:nvPr/>
        </p:nvSpPr>
        <p:spPr>
          <a:xfrm>
            <a:off x="4173724" y="4669101"/>
            <a:ext cx="89835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Calibri"/>
              </a:rPr>
              <a:t>YOLOv8</a:t>
            </a:r>
          </a:p>
        </p:txBody>
      </p:sp>
      <p:sp>
        <p:nvSpPr>
          <p:cNvPr id="10" name="TextBox 9">
            <a:extLst>
              <a:ext uri="{FF2B5EF4-FFF2-40B4-BE49-F238E27FC236}">
                <a16:creationId xmlns:a16="http://schemas.microsoft.com/office/drawing/2014/main" id="{666A1570-B317-1EE6-029D-02F1CC3D2AA9}"/>
              </a:ext>
            </a:extLst>
          </p:cNvPr>
          <p:cNvSpPr txBox="1"/>
          <p:nvPr/>
        </p:nvSpPr>
        <p:spPr>
          <a:xfrm>
            <a:off x="6740460" y="4669101"/>
            <a:ext cx="134954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Calibri"/>
              </a:rPr>
              <a:t>YOLOv7 Face</a:t>
            </a:r>
          </a:p>
        </p:txBody>
      </p:sp>
      <p:sp>
        <p:nvSpPr>
          <p:cNvPr id="7" name="Slide Number Placeholder 6">
            <a:extLst>
              <a:ext uri="{FF2B5EF4-FFF2-40B4-BE49-F238E27FC236}">
                <a16:creationId xmlns:a16="http://schemas.microsoft.com/office/drawing/2014/main" id="{14850E4A-A0DF-1D31-1480-5A97358EEEBC}"/>
              </a:ext>
            </a:extLst>
          </p:cNvPr>
          <p:cNvSpPr>
            <a:spLocks noGrp="1"/>
          </p:cNvSpPr>
          <p:nvPr>
            <p:ph type="sldNum" sz="quarter" idx="7"/>
          </p:nvPr>
        </p:nvSpPr>
        <p:spPr>
          <a:xfrm>
            <a:off x="6583680" y="4783455"/>
            <a:ext cx="2103120" cy="276999"/>
          </a:xfrm>
        </p:spPr>
        <p:txBody>
          <a:bodyPr/>
          <a:lstStyle/>
          <a:p>
            <a:fld id="{B6F15528-21DE-4FAA-801E-634DDDAF4B2B}" type="slidenum">
              <a:rPr lang="en-US" smtClean="0">
                <a:solidFill>
                  <a:schemeClr val="tx1"/>
                </a:solidFill>
              </a:rPr>
              <a:t>22</a:t>
            </a:fld>
            <a:endParaRPr lang="en-US">
              <a:solidFill>
                <a:schemeClr val="tx1"/>
              </a:solidFill>
            </a:endParaRPr>
          </a:p>
        </p:txBody>
      </p:sp>
      <p:sp>
        <p:nvSpPr>
          <p:cNvPr id="11" name="object 2">
            <a:extLst>
              <a:ext uri="{FF2B5EF4-FFF2-40B4-BE49-F238E27FC236}">
                <a16:creationId xmlns:a16="http://schemas.microsoft.com/office/drawing/2014/main" id="{91A0D221-5452-0B1F-75A3-C6F4FDB9D6E3}"/>
              </a:ext>
            </a:extLst>
          </p:cNvPr>
          <p:cNvSpPr txBox="1">
            <a:spLocks/>
          </p:cNvSpPr>
          <p:nvPr/>
        </p:nvSpPr>
        <p:spPr>
          <a:xfrm>
            <a:off x="204250" y="193009"/>
            <a:ext cx="7882975" cy="443711"/>
          </a:xfrm>
          <a:prstGeom prst="rect">
            <a:avLst/>
          </a:prstGeom>
        </p:spPr>
        <p:txBody>
          <a:bodyPr vert="horz" wrap="square" lIns="0" tIns="12700" rIns="0" bIns="0" rtlCol="0" anchor="t">
            <a:spAutoFit/>
          </a:bodyPr>
          <a:lstStyle>
            <a:lvl1pPr>
              <a:defRPr sz="2800" b="0" i="0">
                <a:solidFill>
                  <a:schemeClr val="tx1"/>
                </a:solidFill>
                <a:latin typeface="Arial"/>
                <a:ea typeface="+mj-ea"/>
                <a:cs typeface="Arial"/>
              </a:defRPr>
            </a:lvl1pPr>
          </a:lstStyle>
          <a:p>
            <a:pPr marL="12700">
              <a:spcBef>
                <a:spcPts val="100"/>
              </a:spcBef>
            </a:pPr>
            <a:r>
              <a:rPr lang="en-US" kern="0" spc="-5"/>
              <a:t>Progress</a:t>
            </a:r>
            <a:endParaRPr lang="en-US" kern="0"/>
          </a:p>
        </p:txBody>
      </p:sp>
    </p:spTree>
    <p:extLst>
      <p:ext uri="{BB962C8B-B14F-4D97-AF65-F5344CB8AC3E}">
        <p14:creationId xmlns:p14="http://schemas.microsoft.com/office/powerpoint/2010/main" val="2787174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91A0D221-5452-0B1F-75A3-C6F4FDB9D6E3}"/>
              </a:ext>
            </a:extLst>
          </p:cNvPr>
          <p:cNvSpPr txBox="1">
            <a:spLocks/>
          </p:cNvSpPr>
          <p:nvPr/>
        </p:nvSpPr>
        <p:spPr>
          <a:xfrm>
            <a:off x="204250" y="193009"/>
            <a:ext cx="7882975" cy="443711"/>
          </a:xfrm>
          <a:prstGeom prst="rect">
            <a:avLst/>
          </a:prstGeom>
        </p:spPr>
        <p:txBody>
          <a:bodyPr vert="horz" wrap="square" lIns="0" tIns="12700" rIns="0" bIns="0" rtlCol="0" anchor="t">
            <a:spAutoFit/>
          </a:bodyPr>
          <a:lstStyle>
            <a:lvl1pPr>
              <a:defRPr sz="2800" b="0" i="0">
                <a:solidFill>
                  <a:schemeClr val="tx1"/>
                </a:solidFill>
                <a:latin typeface="Arial"/>
                <a:ea typeface="+mj-ea"/>
                <a:cs typeface="Arial"/>
              </a:defRPr>
            </a:lvl1pPr>
          </a:lstStyle>
          <a:p>
            <a:pPr marL="12700">
              <a:spcBef>
                <a:spcPts val="100"/>
              </a:spcBef>
            </a:pPr>
            <a:r>
              <a:rPr lang="en-US" kern="0" spc="-5"/>
              <a:t>Progress</a:t>
            </a:r>
            <a:endParaRPr lang="en-US" kern="0"/>
          </a:p>
        </p:txBody>
      </p:sp>
      <p:pic>
        <p:nvPicPr>
          <p:cNvPr id="8" name="Picture 7" descr="A picture containing person, outdoor, road, group&#10;&#10;Description automatically generated">
            <a:extLst>
              <a:ext uri="{FF2B5EF4-FFF2-40B4-BE49-F238E27FC236}">
                <a16:creationId xmlns:a16="http://schemas.microsoft.com/office/drawing/2014/main" id="{C1C9EF13-FC7D-1815-8314-F027DA3B9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1030" y="1220699"/>
            <a:ext cx="4278722" cy="2841339"/>
          </a:xfrm>
          <a:prstGeom prst="rect">
            <a:avLst/>
          </a:prstGeom>
        </p:spPr>
      </p:pic>
      <p:pic>
        <p:nvPicPr>
          <p:cNvPr id="10" name="Picture 9" descr="A picture containing person, outdoor, road&#10;&#10;Description automatically generated">
            <a:extLst>
              <a:ext uri="{FF2B5EF4-FFF2-40B4-BE49-F238E27FC236}">
                <a16:creationId xmlns:a16="http://schemas.microsoft.com/office/drawing/2014/main" id="{25AA2367-21B7-78F0-DAF7-CCE051EF1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250" y="1220699"/>
            <a:ext cx="4278722" cy="2841339"/>
          </a:xfrm>
          <a:prstGeom prst="rect">
            <a:avLst/>
          </a:prstGeom>
        </p:spPr>
      </p:pic>
      <p:pic>
        <p:nvPicPr>
          <p:cNvPr id="2" name="Picture 1" descr="A picture containing person, outdoor, road&#10;&#10;Description automatically generated">
            <a:extLst>
              <a:ext uri="{FF2B5EF4-FFF2-40B4-BE49-F238E27FC236}">
                <a16:creationId xmlns:a16="http://schemas.microsoft.com/office/drawing/2014/main" id="{66E3D9D3-EF38-B4E2-AF40-7243900CF950}"/>
              </a:ext>
            </a:extLst>
          </p:cNvPr>
          <p:cNvPicPr>
            <a:picLocks noChangeAspect="1"/>
          </p:cNvPicPr>
          <p:nvPr/>
        </p:nvPicPr>
        <p:blipFill rotWithShape="1">
          <a:blip r:embed="rId4">
            <a:extLst>
              <a:ext uri="{28A0092B-C50C-407E-A947-70E740481C1C}">
                <a14:useLocalDpi xmlns:a14="http://schemas.microsoft.com/office/drawing/2010/main" val="0"/>
              </a:ext>
            </a:extLst>
          </a:blip>
          <a:srcRect l="20950" r="1482" b="50985"/>
          <a:stretch/>
        </p:blipFill>
        <p:spPr>
          <a:xfrm>
            <a:off x="382308" y="2419016"/>
            <a:ext cx="4278722" cy="1795422"/>
          </a:xfrm>
          <a:prstGeom prst="rect">
            <a:avLst/>
          </a:prstGeom>
        </p:spPr>
      </p:pic>
      <p:pic>
        <p:nvPicPr>
          <p:cNvPr id="12" name="Picture 11" descr="A picture containing person, outdoor, road, group&#10;&#10;Description automatically generated">
            <a:extLst>
              <a:ext uri="{FF2B5EF4-FFF2-40B4-BE49-F238E27FC236}">
                <a16:creationId xmlns:a16="http://schemas.microsoft.com/office/drawing/2014/main" id="{7DAE2C26-3671-8B25-DA1A-E9A3441B3DF7}"/>
              </a:ext>
            </a:extLst>
          </p:cNvPr>
          <p:cNvPicPr>
            <a:picLocks noChangeAspect="1"/>
          </p:cNvPicPr>
          <p:nvPr/>
        </p:nvPicPr>
        <p:blipFill rotWithShape="1">
          <a:blip r:embed="rId3">
            <a:extLst>
              <a:ext uri="{28A0092B-C50C-407E-A947-70E740481C1C}">
                <a14:useLocalDpi xmlns:a14="http://schemas.microsoft.com/office/drawing/2010/main" val="0"/>
              </a:ext>
            </a:extLst>
          </a:blip>
          <a:srcRect l="20477" t="541" b="49397"/>
          <a:stretch/>
        </p:blipFill>
        <p:spPr>
          <a:xfrm>
            <a:off x="4879460" y="2460981"/>
            <a:ext cx="4144957" cy="1732756"/>
          </a:xfrm>
          <a:prstGeom prst="rect">
            <a:avLst/>
          </a:prstGeom>
        </p:spPr>
      </p:pic>
      <p:sp>
        <p:nvSpPr>
          <p:cNvPr id="14" name="TextBox 13">
            <a:extLst>
              <a:ext uri="{FF2B5EF4-FFF2-40B4-BE49-F238E27FC236}">
                <a16:creationId xmlns:a16="http://schemas.microsoft.com/office/drawing/2014/main" id="{85D3EFAF-E790-4EEC-5A70-FD9401354EF1}"/>
              </a:ext>
            </a:extLst>
          </p:cNvPr>
          <p:cNvSpPr txBox="1"/>
          <p:nvPr/>
        </p:nvSpPr>
        <p:spPr>
          <a:xfrm>
            <a:off x="1817512" y="4307463"/>
            <a:ext cx="498968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Calibri"/>
              </a:rPr>
              <a:t>Super-resolution result. left: original right: result</a:t>
            </a:r>
          </a:p>
        </p:txBody>
      </p:sp>
    </p:spTree>
    <p:extLst>
      <p:ext uri="{BB962C8B-B14F-4D97-AF65-F5344CB8AC3E}">
        <p14:creationId xmlns:p14="http://schemas.microsoft.com/office/powerpoint/2010/main" val="2454101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Timeline&#10;&#10;Description automatically generated">
            <a:extLst>
              <a:ext uri="{FF2B5EF4-FFF2-40B4-BE49-F238E27FC236}">
                <a16:creationId xmlns:a16="http://schemas.microsoft.com/office/drawing/2014/main" id="{8957879A-DB5F-65AA-AFC2-AB10FABEDA31}"/>
              </a:ext>
            </a:extLst>
          </p:cNvPr>
          <p:cNvPicPr>
            <a:picLocks noChangeAspect="1"/>
          </p:cNvPicPr>
          <p:nvPr/>
        </p:nvPicPr>
        <p:blipFill>
          <a:blip r:embed="rId3"/>
          <a:stretch>
            <a:fillRect/>
          </a:stretch>
        </p:blipFill>
        <p:spPr>
          <a:xfrm>
            <a:off x="403057" y="714653"/>
            <a:ext cx="8327857" cy="3854562"/>
          </a:xfrm>
          <a:prstGeom prst="rect">
            <a:avLst/>
          </a:prstGeom>
        </p:spPr>
      </p:pic>
      <p:sp>
        <p:nvSpPr>
          <p:cNvPr id="3" name="Slide Number Placeholder 2">
            <a:extLst>
              <a:ext uri="{FF2B5EF4-FFF2-40B4-BE49-F238E27FC236}">
                <a16:creationId xmlns:a16="http://schemas.microsoft.com/office/drawing/2014/main" id="{3982E399-AF0E-BF4F-EE44-46CED41152E5}"/>
              </a:ext>
            </a:extLst>
          </p:cNvPr>
          <p:cNvSpPr>
            <a:spLocks noGrp="1"/>
          </p:cNvSpPr>
          <p:nvPr>
            <p:ph type="sldNum" sz="quarter" idx="7"/>
          </p:nvPr>
        </p:nvSpPr>
        <p:spPr/>
        <p:txBody>
          <a:bodyPr/>
          <a:lstStyle/>
          <a:p>
            <a:fld id="{B6F15528-21DE-4FAA-801E-634DDDAF4B2B}" type="slidenum">
              <a:rPr lang="en-US" smtClean="0"/>
              <a:t>24</a:t>
            </a:fld>
            <a:endParaRPr lang="en-US"/>
          </a:p>
        </p:txBody>
      </p:sp>
      <p:sp>
        <p:nvSpPr>
          <p:cNvPr id="4" name="object 2">
            <a:extLst>
              <a:ext uri="{FF2B5EF4-FFF2-40B4-BE49-F238E27FC236}">
                <a16:creationId xmlns:a16="http://schemas.microsoft.com/office/drawing/2014/main" id="{EE5CD769-5ED3-F3DD-6705-07F49FE8F27D}"/>
              </a:ext>
            </a:extLst>
          </p:cNvPr>
          <p:cNvSpPr txBox="1">
            <a:spLocks/>
          </p:cNvSpPr>
          <p:nvPr/>
        </p:nvSpPr>
        <p:spPr>
          <a:xfrm>
            <a:off x="204250" y="193009"/>
            <a:ext cx="7882975" cy="443711"/>
          </a:xfrm>
          <a:prstGeom prst="rect">
            <a:avLst/>
          </a:prstGeom>
        </p:spPr>
        <p:txBody>
          <a:bodyPr vert="horz" wrap="square" lIns="0" tIns="12700" rIns="0" bIns="0" rtlCol="0" anchor="t">
            <a:spAutoFit/>
          </a:bodyPr>
          <a:lstStyle>
            <a:lvl1pPr>
              <a:defRPr sz="2800" b="0" i="0">
                <a:solidFill>
                  <a:schemeClr val="tx1"/>
                </a:solidFill>
                <a:latin typeface="Arial"/>
                <a:ea typeface="+mj-ea"/>
                <a:cs typeface="Arial"/>
              </a:defRPr>
            </a:lvl1pPr>
          </a:lstStyle>
          <a:p>
            <a:pPr marL="12700">
              <a:spcBef>
                <a:spcPts val="100"/>
              </a:spcBef>
            </a:pPr>
            <a:r>
              <a:rPr lang="en-US" kern="0" spc="-5"/>
              <a:t>Plan</a:t>
            </a:r>
            <a:endParaRPr lang="en-US" kern="0"/>
          </a:p>
        </p:txBody>
      </p:sp>
    </p:spTree>
    <p:extLst>
      <p:ext uri="{BB962C8B-B14F-4D97-AF65-F5344CB8AC3E}">
        <p14:creationId xmlns:p14="http://schemas.microsoft.com/office/powerpoint/2010/main" val="15357488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A67FDA-B028-1C30-08A0-841E0A5E6D4A}"/>
              </a:ext>
            </a:extLst>
          </p:cNvPr>
          <p:cNvSpPr txBox="1"/>
          <p:nvPr/>
        </p:nvSpPr>
        <p:spPr>
          <a:xfrm>
            <a:off x="204250" y="909594"/>
            <a:ext cx="8807015"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0" i="0">
                <a:effectLst/>
                <a:latin typeface="Arial" panose="020B0604020202020204" pitchFamily="34" charset="0"/>
              </a:rPr>
              <a:t>[1] A. </a:t>
            </a:r>
            <a:r>
              <a:rPr lang="en-US" b="0" i="0" err="1">
                <a:effectLst/>
                <a:latin typeface="Arial" panose="020B0604020202020204" pitchFamily="34" charset="0"/>
              </a:rPr>
              <a:t>Bochkovskiy</a:t>
            </a:r>
            <a:r>
              <a:rPr lang="en-US" b="0" i="0">
                <a:effectLst/>
                <a:latin typeface="Arial" panose="020B0604020202020204" pitchFamily="34" charset="0"/>
              </a:rPr>
              <a:t>, </a:t>
            </a:r>
            <a:r>
              <a:rPr lang="en-US" b="0" i="0" err="1">
                <a:effectLst/>
                <a:latin typeface="Arial" panose="020B0604020202020204" pitchFamily="34" charset="0"/>
              </a:rPr>
              <a:t>Chien</a:t>
            </a:r>
            <a:r>
              <a:rPr lang="en-US" b="0" i="0">
                <a:effectLst/>
                <a:latin typeface="Arial" panose="020B0604020202020204" pitchFamily="34" charset="0"/>
              </a:rPr>
              <a:t>-Yao Wang, Hong-Yuan Mark Liao., “YOLOv5: An Improved Real-Time Object Detection System”. </a:t>
            </a:r>
            <a:r>
              <a:rPr lang="en-US" b="0" i="0" err="1">
                <a:effectLst/>
                <a:latin typeface="Arial" panose="020B0604020202020204" pitchFamily="34" charset="0"/>
              </a:rPr>
              <a:t>arXiv</a:t>
            </a:r>
            <a:r>
              <a:rPr lang="en-US" b="0" i="0">
                <a:effectLst/>
                <a:latin typeface="Arial" panose="020B0604020202020204" pitchFamily="34" charset="0"/>
              </a:rPr>
              <a:t> preprint arXiv:2012.03803. 2020.,https://</a:t>
            </a:r>
            <a:r>
              <a:rPr lang="en-US" b="0" i="0" err="1">
                <a:effectLst/>
                <a:latin typeface="Arial" panose="020B0604020202020204" pitchFamily="34" charset="0"/>
              </a:rPr>
              <a:t>github.com</a:t>
            </a:r>
            <a:r>
              <a:rPr lang="en-US" b="0" i="0">
                <a:effectLst/>
                <a:latin typeface="Arial" panose="020B0604020202020204" pitchFamily="34" charset="0"/>
              </a:rPr>
              <a:t>/</a:t>
            </a:r>
            <a:r>
              <a:rPr lang="en-US" b="0" i="0" err="1">
                <a:effectLst/>
                <a:latin typeface="Arial" panose="020B0604020202020204" pitchFamily="34" charset="0"/>
              </a:rPr>
              <a:t>ultralytics</a:t>
            </a:r>
            <a:r>
              <a:rPr lang="en-US" b="0" i="0">
                <a:effectLst/>
                <a:latin typeface="Arial" panose="020B0604020202020204" pitchFamily="34" charset="0"/>
              </a:rPr>
              <a:t>/yolov5</a:t>
            </a:r>
          </a:p>
          <a:p>
            <a:r>
              <a:rPr lang="en-US" b="0" i="0">
                <a:effectLst/>
                <a:latin typeface="Arial" panose="020B0604020202020204" pitchFamily="34" charset="0"/>
              </a:rPr>
              <a:t>[2] </a:t>
            </a:r>
            <a:r>
              <a:rPr lang="en-US" b="0" i="0" err="1">
                <a:effectLst/>
                <a:latin typeface="Arial" panose="020B0604020202020204" pitchFamily="34" charset="0"/>
              </a:rPr>
              <a:t>Zhi</a:t>
            </a:r>
            <a:r>
              <a:rPr lang="en-US" b="0" i="0">
                <a:effectLst/>
                <a:latin typeface="Arial" panose="020B0604020202020204" pitchFamily="34" charset="0"/>
              </a:rPr>
              <a:t> Zhang, </a:t>
            </a:r>
            <a:r>
              <a:rPr lang="en-US" b="0" i="0" err="1">
                <a:effectLst/>
                <a:latin typeface="Arial" panose="020B0604020202020204" pitchFamily="34" charset="0"/>
              </a:rPr>
              <a:t>Shifeng</a:t>
            </a:r>
            <a:r>
              <a:rPr lang="en-US" b="0" i="0">
                <a:effectLst/>
                <a:latin typeface="Arial" panose="020B0604020202020204" pitchFamily="34" charset="0"/>
              </a:rPr>
              <a:t> Zhang, Xiaobo Wang, </a:t>
            </a:r>
            <a:r>
              <a:rPr lang="en-US" b="0" i="0" err="1">
                <a:effectLst/>
                <a:latin typeface="Arial" panose="020B0604020202020204" pitchFamily="34" charset="0"/>
              </a:rPr>
              <a:t>Peihua</a:t>
            </a:r>
            <a:r>
              <a:rPr lang="en-US" b="0" i="0">
                <a:effectLst/>
                <a:latin typeface="Arial" panose="020B0604020202020204" pitchFamily="34" charset="0"/>
              </a:rPr>
              <a:t> Li, and Jian Sun “</a:t>
            </a:r>
            <a:r>
              <a:rPr lang="en-US" b="0" i="0" err="1">
                <a:effectLst/>
                <a:latin typeface="Arial" panose="020B0604020202020204" pitchFamily="34" charset="0"/>
              </a:rPr>
              <a:t>RetinaFace</a:t>
            </a:r>
            <a:r>
              <a:rPr lang="en-US" b="0" i="0">
                <a:effectLst/>
                <a:latin typeface="Arial" panose="020B0604020202020204" pitchFamily="34" charset="0"/>
              </a:rPr>
              <a:t>: </a:t>
            </a:r>
            <a:r>
              <a:rPr lang="en-US" b="0" i="0" err="1">
                <a:effectLst/>
                <a:latin typeface="Arial" panose="020B0604020202020204" pitchFamily="34" charset="0"/>
              </a:rPr>
              <a:t>SingleStageDense</a:t>
            </a:r>
            <a:r>
              <a:rPr lang="en-US" b="0" i="0">
                <a:effectLst/>
                <a:latin typeface="Arial" panose="020B0604020202020204" pitchFamily="34" charset="0"/>
              </a:rPr>
              <a:t> Face </a:t>
            </a:r>
            <a:r>
              <a:rPr lang="en-US" b="0" i="0" err="1">
                <a:effectLst/>
                <a:latin typeface="Arial" panose="020B0604020202020204" pitchFamily="34" charset="0"/>
              </a:rPr>
              <a:t>Localisation</a:t>
            </a:r>
            <a:r>
              <a:rPr lang="en-US" b="0" i="0">
                <a:effectLst/>
                <a:latin typeface="Arial" panose="020B0604020202020204" pitchFamily="34" charset="0"/>
              </a:rPr>
              <a:t> in the Wild”, </a:t>
            </a:r>
            <a:r>
              <a:rPr lang="en-US" b="0" i="0" err="1">
                <a:effectLst/>
                <a:latin typeface="Arial" panose="020B0604020202020204" pitchFamily="34" charset="0"/>
              </a:rPr>
              <a:t>arXiv</a:t>
            </a:r>
            <a:r>
              <a:rPr lang="en-US" b="0" i="0">
                <a:effectLst/>
                <a:latin typeface="Arial" panose="020B0604020202020204" pitchFamily="34" charset="0"/>
              </a:rPr>
              <a:t> preprint arXiv:1905.00641. 2019</a:t>
            </a:r>
          </a:p>
          <a:p>
            <a:r>
              <a:rPr lang="en-US" b="0" i="0">
                <a:effectLst/>
                <a:latin typeface="Arial" panose="020B0604020202020204" pitchFamily="34" charset="0"/>
              </a:rPr>
              <a:t>[3] </a:t>
            </a:r>
            <a:r>
              <a:rPr lang="en-US" b="0" i="0" err="1">
                <a:effectLst/>
                <a:latin typeface="Arial" panose="020B0604020202020204" pitchFamily="34" charset="0"/>
              </a:rPr>
              <a:t>Shuo</a:t>
            </a:r>
            <a:r>
              <a:rPr lang="en-US" b="0" i="0">
                <a:effectLst/>
                <a:latin typeface="Arial" panose="020B0604020202020204" pitchFamily="34" charset="0"/>
              </a:rPr>
              <a:t> Yang, Ping Luo, Chen Change Loy, and </a:t>
            </a:r>
            <a:r>
              <a:rPr lang="en-US" b="0" i="0" err="1">
                <a:effectLst/>
                <a:latin typeface="Arial" panose="020B0604020202020204" pitchFamily="34" charset="0"/>
              </a:rPr>
              <a:t>Xiaoou</a:t>
            </a:r>
            <a:r>
              <a:rPr lang="en-US" b="0" i="0">
                <a:effectLst/>
                <a:latin typeface="Arial" panose="020B0604020202020204" pitchFamily="34" charset="0"/>
              </a:rPr>
              <a:t> Tang, “WIDER FACE: A Face Detection Benchmark.” in Proc. Conference on Computer Vision and Pattern Recognition, 2016</a:t>
            </a:r>
          </a:p>
          <a:p>
            <a:r>
              <a:rPr lang="en-US" b="0" i="0">
                <a:effectLst/>
                <a:latin typeface="Arial" panose="020B0604020202020204" pitchFamily="34" charset="0"/>
              </a:rPr>
              <a:t>[4] https://</a:t>
            </a:r>
            <a:r>
              <a:rPr lang="en-US" b="0" i="0" err="1">
                <a:effectLst/>
                <a:latin typeface="Arial" panose="020B0604020202020204" pitchFamily="34" charset="0"/>
              </a:rPr>
              <a:t>ai.googleblog.com</a:t>
            </a:r>
            <a:r>
              <a:rPr lang="en-US" b="0" i="0">
                <a:effectLst/>
                <a:latin typeface="Arial" panose="020B0604020202020204" pitchFamily="34" charset="0"/>
              </a:rPr>
              <a:t>/2021/07/high-fidelity-image-generation-</a:t>
            </a:r>
            <a:r>
              <a:rPr lang="en-US" b="0" i="0" err="1">
                <a:effectLst/>
                <a:latin typeface="Arial" panose="020B0604020202020204" pitchFamily="34" charset="0"/>
              </a:rPr>
              <a:t>using.html</a:t>
            </a:r>
            <a:r>
              <a:rPr lang="en-US" b="0" i="0">
                <a:effectLst/>
                <a:latin typeface="Arial" panose="020B0604020202020204" pitchFamily="34" charset="0"/>
              </a:rPr>
              <a:t>.</a:t>
            </a:r>
            <a:endParaRPr lang="en-US"/>
          </a:p>
        </p:txBody>
      </p:sp>
      <p:sp>
        <p:nvSpPr>
          <p:cNvPr id="4" name="Slide Number Placeholder 3">
            <a:extLst>
              <a:ext uri="{FF2B5EF4-FFF2-40B4-BE49-F238E27FC236}">
                <a16:creationId xmlns:a16="http://schemas.microsoft.com/office/drawing/2014/main" id="{7ABAB977-D2C6-BEE0-EF6B-6877B54B431F}"/>
              </a:ext>
            </a:extLst>
          </p:cNvPr>
          <p:cNvSpPr>
            <a:spLocks noGrp="1"/>
          </p:cNvSpPr>
          <p:nvPr>
            <p:ph type="sldNum" sz="quarter" idx="7"/>
          </p:nvPr>
        </p:nvSpPr>
        <p:spPr/>
        <p:txBody>
          <a:bodyPr/>
          <a:lstStyle/>
          <a:p>
            <a:fld id="{B6F15528-21DE-4FAA-801E-634DDDAF4B2B}" type="slidenum">
              <a:rPr lang="en-US" smtClean="0"/>
              <a:t>25</a:t>
            </a:fld>
            <a:endParaRPr lang="en-US"/>
          </a:p>
        </p:txBody>
      </p:sp>
      <p:sp>
        <p:nvSpPr>
          <p:cNvPr id="5" name="object 2">
            <a:extLst>
              <a:ext uri="{FF2B5EF4-FFF2-40B4-BE49-F238E27FC236}">
                <a16:creationId xmlns:a16="http://schemas.microsoft.com/office/drawing/2014/main" id="{92554D55-C890-5509-1BCD-EABBA8A11B45}"/>
              </a:ext>
            </a:extLst>
          </p:cNvPr>
          <p:cNvSpPr txBox="1">
            <a:spLocks/>
          </p:cNvSpPr>
          <p:nvPr/>
        </p:nvSpPr>
        <p:spPr>
          <a:xfrm>
            <a:off x="204250" y="193009"/>
            <a:ext cx="7882975" cy="443711"/>
          </a:xfrm>
          <a:prstGeom prst="rect">
            <a:avLst/>
          </a:prstGeom>
        </p:spPr>
        <p:txBody>
          <a:bodyPr vert="horz" wrap="square" lIns="0" tIns="12700" rIns="0" bIns="0" rtlCol="0" anchor="t">
            <a:spAutoFit/>
          </a:bodyPr>
          <a:lstStyle>
            <a:lvl1pPr>
              <a:defRPr sz="2800" b="0" i="0">
                <a:solidFill>
                  <a:schemeClr val="tx1"/>
                </a:solidFill>
                <a:latin typeface="Arial"/>
                <a:ea typeface="+mj-ea"/>
                <a:cs typeface="Arial"/>
              </a:defRPr>
            </a:lvl1pPr>
          </a:lstStyle>
          <a:p>
            <a:pPr marL="12700">
              <a:spcBef>
                <a:spcPts val="100"/>
              </a:spcBef>
            </a:pPr>
            <a:r>
              <a:rPr lang="en-US" kern="0" spc="-5"/>
              <a:t>Reference</a:t>
            </a:r>
            <a:endParaRPr lang="en-US" kern="0"/>
          </a:p>
        </p:txBody>
      </p:sp>
    </p:spTree>
    <p:extLst>
      <p:ext uri="{BB962C8B-B14F-4D97-AF65-F5344CB8AC3E}">
        <p14:creationId xmlns:p14="http://schemas.microsoft.com/office/powerpoint/2010/main" val="5933666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74825" y="2345690"/>
            <a:ext cx="5594350" cy="452120"/>
          </a:xfrm>
          <a:prstGeom prst="rect">
            <a:avLst/>
          </a:prstGeom>
        </p:spPr>
        <p:txBody>
          <a:bodyPr vert="horz" wrap="square" lIns="0" tIns="12700" rIns="0" bIns="0" rtlCol="0">
            <a:spAutoFit/>
          </a:bodyPr>
          <a:lstStyle/>
          <a:p>
            <a:pPr marL="12700" algn="ctr">
              <a:lnSpc>
                <a:spcPct val="100000"/>
              </a:lnSpc>
              <a:spcBef>
                <a:spcPts val="100"/>
              </a:spcBef>
            </a:pPr>
            <a:r>
              <a:rPr lang="en-US" altLang="zh-TW" spc="-5"/>
              <a:t>Thanks for your listening!</a:t>
            </a:r>
            <a:endParaRPr/>
          </a:p>
        </p:txBody>
      </p:sp>
      <p:sp>
        <p:nvSpPr>
          <p:cNvPr id="3" name="Slide Number Placeholder 2">
            <a:extLst>
              <a:ext uri="{FF2B5EF4-FFF2-40B4-BE49-F238E27FC236}">
                <a16:creationId xmlns:a16="http://schemas.microsoft.com/office/drawing/2014/main" id="{DC9E8175-58ED-1876-7368-BB1A4B6BD788}"/>
              </a:ext>
            </a:extLst>
          </p:cNvPr>
          <p:cNvSpPr>
            <a:spLocks noGrp="1"/>
          </p:cNvSpPr>
          <p:nvPr>
            <p:ph type="sldNum" sz="quarter" idx="7"/>
          </p:nvPr>
        </p:nvSpPr>
        <p:spPr/>
        <p:txBody>
          <a:bodyPr/>
          <a:lstStyle/>
          <a:p>
            <a:fld id="{B6F15528-21DE-4FAA-801E-634DDDAF4B2B}" type="slidenum">
              <a:rPr lang="en-US" smtClean="0"/>
              <a:t>26</a:t>
            </a:fld>
            <a:endParaRPr lang="en-US"/>
          </a:p>
        </p:txBody>
      </p:sp>
    </p:spTree>
    <p:extLst>
      <p:ext uri="{BB962C8B-B14F-4D97-AF65-F5344CB8AC3E}">
        <p14:creationId xmlns:p14="http://schemas.microsoft.com/office/powerpoint/2010/main" val="2214346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B7C998-89A7-AD8C-286B-8F506DC23B8E}"/>
              </a:ext>
            </a:extLst>
          </p:cNvPr>
          <p:cNvSpPr txBox="1"/>
          <p:nvPr/>
        </p:nvSpPr>
        <p:spPr>
          <a:xfrm>
            <a:off x="948018" y="1186703"/>
            <a:ext cx="461234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a:solidFill>
                <a:srgbClr val="41642E"/>
              </a:solidFill>
              <a:latin typeface="Plusjakartadisplay"/>
            </a:endParaRPr>
          </a:p>
        </p:txBody>
      </p:sp>
      <p:pic>
        <p:nvPicPr>
          <p:cNvPr id="856" name="Picture 856">
            <a:extLst>
              <a:ext uri="{FF2B5EF4-FFF2-40B4-BE49-F238E27FC236}">
                <a16:creationId xmlns:a16="http://schemas.microsoft.com/office/drawing/2014/main" id="{981CD98D-777C-2B0A-5AB5-56F5B5B791B9}"/>
              </a:ext>
            </a:extLst>
          </p:cNvPr>
          <p:cNvPicPr>
            <a:picLocks noChangeAspect="1"/>
          </p:cNvPicPr>
          <p:nvPr/>
        </p:nvPicPr>
        <p:blipFill rotWithShape="1">
          <a:blip r:embed="rId3"/>
          <a:srcRect l="7364" t="-690" r="13702" b="53"/>
          <a:stretch/>
        </p:blipFill>
        <p:spPr>
          <a:xfrm>
            <a:off x="6677618" y="2432883"/>
            <a:ext cx="1984443" cy="1574450"/>
          </a:xfrm>
          <a:prstGeom prst="rect">
            <a:avLst/>
          </a:prstGeom>
        </p:spPr>
      </p:pic>
      <p:pic>
        <p:nvPicPr>
          <p:cNvPr id="858" name="Picture 858" descr="Graphical user interface, application&#10;&#10;Description automatically generated">
            <a:extLst>
              <a:ext uri="{FF2B5EF4-FFF2-40B4-BE49-F238E27FC236}">
                <a16:creationId xmlns:a16="http://schemas.microsoft.com/office/drawing/2014/main" id="{832B72C9-624A-E082-09E3-D868E795D8C7}"/>
              </a:ext>
            </a:extLst>
          </p:cNvPr>
          <p:cNvPicPr>
            <a:picLocks noChangeAspect="1"/>
          </p:cNvPicPr>
          <p:nvPr/>
        </p:nvPicPr>
        <p:blipFill rotWithShape="1">
          <a:blip r:embed="rId4"/>
          <a:srcRect l="38007" t="16887" r="29889" b="27393"/>
          <a:stretch/>
        </p:blipFill>
        <p:spPr>
          <a:xfrm>
            <a:off x="3487615" y="2246434"/>
            <a:ext cx="1801493" cy="1758642"/>
          </a:xfrm>
          <a:prstGeom prst="rect">
            <a:avLst/>
          </a:prstGeom>
        </p:spPr>
      </p:pic>
      <p:pic>
        <p:nvPicPr>
          <p:cNvPr id="859" name="Picture 859">
            <a:extLst>
              <a:ext uri="{FF2B5EF4-FFF2-40B4-BE49-F238E27FC236}">
                <a16:creationId xmlns:a16="http://schemas.microsoft.com/office/drawing/2014/main" id="{154E83E5-C7F5-05E6-F0B9-855B07C6CB10}"/>
              </a:ext>
            </a:extLst>
          </p:cNvPr>
          <p:cNvPicPr>
            <a:picLocks noChangeAspect="1"/>
          </p:cNvPicPr>
          <p:nvPr/>
        </p:nvPicPr>
        <p:blipFill>
          <a:blip r:embed="rId5"/>
          <a:stretch>
            <a:fillRect/>
          </a:stretch>
        </p:blipFill>
        <p:spPr>
          <a:xfrm>
            <a:off x="3008068" y="156041"/>
            <a:ext cx="2866292" cy="1624115"/>
          </a:xfrm>
          <a:prstGeom prst="rect">
            <a:avLst/>
          </a:prstGeom>
        </p:spPr>
      </p:pic>
      <p:sp>
        <p:nvSpPr>
          <p:cNvPr id="860" name="TextBox 859">
            <a:extLst>
              <a:ext uri="{FF2B5EF4-FFF2-40B4-BE49-F238E27FC236}">
                <a16:creationId xmlns:a16="http://schemas.microsoft.com/office/drawing/2014/main" id="{21AECA28-B1ED-DF99-BE7D-C4EA19FD9EB8}"/>
              </a:ext>
            </a:extLst>
          </p:cNvPr>
          <p:cNvSpPr txBox="1"/>
          <p:nvPr/>
        </p:nvSpPr>
        <p:spPr>
          <a:xfrm>
            <a:off x="1679331" y="4567604"/>
            <a:ext cx="7051429" cy="8079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t>[1] https://</a:t>
            </a:r>
            <a:r>
              <a:rPr lang="en-US" sz="900" err="1"/>
              <a:t>www.technologyreview.com</a:t>
            </a:r>
            <a:r>
              <a:rPr lang="en-US" sz="900"/>
              <a:t>/2015/02/16/169357/the-face-detection-algorithm-set-to-revolutionize-image-search/</a:t>
            </a:r>
            <a:endParaRPr lang="en-US" sz="900">
              <a:cs typeface="Calibri"/>
            </a:endParaRPr>
          </a:p>
          <a:p>
            <a:r>
              <a:rPr lang="en-US" sz="900"/>
              <a:t>[</a:t>
            </a:r>
            <a:r>
              <a:rPr lang="en-US" sz="900">
                <a:cs typeface="Calibri"/>
              </a:rPr>
              <a:t>2] </a:t>
            </a:r>
            <a:r>
              <a:rPr lang="en-US" sz="900">
                <a:ea typeface="+mn-lt"/>
                <a:cs typeface="+mn-lt"/>
              </a:rPr>
              <a:t>https://</a:t>
            </a:r>
            <a:r>
              <a:rPr lang="en-US" sz="900" err="1">
                <a:ea typeface="+mn-lt"/>
                <a:cs typeface="+mn-lt"/>
              </a:rPr>
              <a:t>blog.deepmotion.com</a:t>
            </a:r>
            <a:r>
              <a:rPr lang="en-US" sz="900">
                <a:ea typeface="+mn-lt"/>
                <a:cs typeface="+mn-lt"/>
              </a:rPr>
              <a:t>/2021/07/02/animate3d-facetracking/</a:t>
            </a:r>
          </a:p>
          <a:p>
            <a:r>
              <a:rPr lang="en-US" sz="900">
                <a:ea typeface="+mn-lt"/>
                <a:cs typeface="+mn-lt"/>
              </a:rPr>
              <a:t>[3] https://</a:t>
            </a:r>
            <a:r>
              <a:rPr lang="en-US" sz="900" err="1">
                <a:ea typeface="+mn-lt"/>
                <a:cs typeface="+mn-lt"/>
              </a:rPr>
              <a:t>github.com</a:t>
            </a:r>
            <a:r>
              <a:rPr lang="en-US" sz="900">
                <a:ea typeface="+mn-lt"/>
                <a:cs typeface="+mn-lt"/>
              </a:rPr>
              <a:t>/</a:t>
            </a:r>
            <a:r>
              <a:rPr lang="en-US" sz="900" err="1">
                <a:ea typeface="+mn-lt"/>
                <a:cs typeface="+mn-lt"/>
              </a:rPr>
              <a:t>serengil</a:t>
            </a:r>
            <a:r>
              <a:rPr lang="en-US" sz="900">
                <a:ea typeface="+mn-lt"/>
                <a:cs typeface="+mn-lt"/>
              </a:rPr>
              <a:t>/</a:t>
            </a:r>
            <a:r>
              <a:rPr lang="en-US" sz="900" err="1">
                <a:ea typeface="+mn-lt"/>
                <a:cs typeface="+mn-lt"/>
              </a:rPr>
              <a:t>deepface</a:t>
            </a:r>
            <a:endParaRPr lang="en-US" sz="900">
              <a:ea typeface="+mn-lt"/>
              <a:cs typeface="+mn-lt"/>
            </a:endParaRPr>
          </a:p>
          <a:p>
            <a:r>
              <a:rPr lang="en-US" sz="900">
                <a:ea typeface="+mn-lt"/>
                <a:cs typeface="+mn-lt"/>
              </a:rPr>
              <a:t>[4] https://</a:t>
            </a:r>
            <a:r>
              <a:rPr lang="en-US" sz="900" err="1">
                <a:ea typeface="+mn-lt"/>
                <a:cs typeface="+mn-lt"/>
              </a:rPr>
              <a:t>docs.opencv.org</a:t>
            </a:r>
            <a:r>
              <a:rPr lang="en-US" sz="900">
                <a:ea typeface="+mn-lt"/>
                <a:cs typeface="+mn-lt"/>
              </a:rPr>
              <a:t>/3.4/d2/d42/</a:t>
            </a:r>
            <a:r>
              <a:rPr lang="en-US" sz="900" err="1">
                <a:ea typeface="+mn-lt"/>
                <a:cs typeface="+mn-lt"/>
              </a:rPr>
              <a:t>tutorial_face_landmark_detection_in_an_image.html</a:t>
            </a:r>
            <a:endParaRPr lang="en-US" sz="900">
              <a:ea typeface="+mn-lt"/>
              <a:cs typeface="+mn-lt"/>
            </a:endParaRPr>
          </a:p>
          <a:p>
            <a:endParaRPr lang="en-US" sz="1050">
              <a:ea typeface="+mn-lt"/>
              <a:cs typeface="+mn-lt"/>
            </a:endParaRPr>
          </a:p>
        </p:txBody>
      </p:sp>
      <p:sp>
        <p:nvSpPr>
          <p:cNvPr id="861" name="TextBox 860">
            <a:extLst>
              <a:ext uri="{FF2B5EF4-FFF2-40B4-BE49-F238E27FC236}">
                <a16:creationId xmlns:a16="http://schemas.microsoft.com/office/drawing/2014/main" id="{29500535-0332-8613-F905-227F8F190F34}"/>
              </a:ext>
            </a:extLst>
          </p:cNvPr>
          <p:cNvSpPr txBox="1"/>
          <p:nvPr/>
        </p:nvSpPr>
        <p:spPr>
          <a:xfrm>
            <a:off x="3420681" y="17839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2700">
              <a:spcBef>
                <a:spcPts val="525"/>
              </a:spcBef>
              <a:tabLst>
                <a:tab pos="469265" algn="l"/>
              </a:tabLst>
            </a:pPr>
            <a:r>
              <a:rPr lang="en-US" spc="-5">
                <a:latin typeface="Arial"/>
                <a:cs typeface="Arial"/>
              </a:rPr>
              <a:t>Face Detection</a:t>
            </a:r>
            <a:r>
              <a:rPr lang="en-US" sz="900" spc="-5">
                <a:latin typeface="Arial"/>
                <a:cs typeface="Arial"/>
              </a:rPr>
              <a:t>[1]</a:t>
            </a:r>
            <a:endParaRPr lang="en-US" spc="-5">
              <a:latin typeface="Arial"/>
              <a:cs typeface="Arial"/>
            </a:endParaRPr>
          </a:p>
        </p:txBody>
      </p:sp>
      <p:sp>
        <p:nvSpPr>
          <p:cNvPr id="862" name="TextBox 861">
            <a:extLst>
              <a:ext uri="{FF2B5EF4-FFF2-40B4-BE49-F238E27FC236}">
                <a16:creationId xmlns:a16="http://schemas.microsoft.com/office/drawing/2014/main" id="{7DC55440-7A92-7D48-1F4C-A6C7C6C56D10}"/>
              </a:ext>
            </a:extLst>
          </p:cNvPr>
          <p:cNvSpPr txBox="1"/>
          <p:nvPr/>
        </p:nvSpPr>
        <p:spPr>
          <a:xfrm>
            <a:off x="6836727" y="4084290"/>
            <a:ext cx="31647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pc="-5">
                <a:latin typeface="Arial"/>
                <a:cs typeface="Arial"/>
              </a:rPr>
              <a:t>Face</a:t>
            </a:r>
            <a:r>
              <a:rPr lang="en-US" sz="1600">
                <a:cs typeface="Calibri"/>
              </a:rPr>
              <a:t> </a:t>
            </a:r>
            <a:r>
              <a:rPr lang="en-US" spc="-5">
                <a:latin typeface="Arial"/>
                <a:cs typeface="Arial"/>
              </a:rPr>
              <a:t>Tracking</a:t>
            </a:r>
            <a:r>
              <a:rPr lang="en-US" sz="900" spc="-5">
                <a:latin typeface="Arial"/>
                <a:cs typeface="Arial"/>
              </a:rPr>
              <a:t>[2]</a:t>
            </a:r>
            <a:endParaRPr lang="en-US" spc="-5">
              <a:latin typeface="Arial"/>
              <a:cs typeface="Arial"/>
            </a:endParaRPr>
          </a:p>
        </p:txBody>
      </p:sp>
      <p:sp>
        <p:nvSpPr>
          <p:cNvPr id="863" name="TextBox 862">
            <a:extLst>
              <a:ext uri="{FF2B5EF4-FFF2-40B4-BE49-F238E27FC236}">
                <a16:creationId xmlns:a16="http://schemas.microsoft.com/office/drawing/2014/main" id="{CA0EBDA0-FC0C-08D1-B500-E92570590251}"/>
              </a:ext>
            </a:extLst>
          </p:cNvPr>
          <p:cNvSpPr txBox="1"/>
          <p:nvPr/>
        </p:nvSpPr>
        <p:spPr>
          <a:xfrm>
            <a:off x="2716823" y="419832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
        <p:nvSpPr>
          <p:cNvPr id="864" name="TextBox 863">
            <a:extLst>
              <a:ext uri="{FF2B5EF4-FFF2-40B4-BE49-F238E27FC236}">
                <a16:creationId xmlns:a16="http://schemas.microsoft.com/office/drawing/2014/main" id="{33F94010-3A49-F088-4157-4E4648954608}"/>
              </a:ext>
            </a:extLst>
          </p:cNvPr>
          <p:cNvSpPr txBox="1"/>
          <p:nvPr/>
        </p:nvSpPr>
        <p:spPr>
          <a:xfrm>
            <a:off x="2646486" y="4075233"/>
            <a:ext cx="40311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2700">
              <a:spcBef>
                <a:spcPts val="525"/>
              </a:spcBef>
              <a:tabLst>
                <a:tab pos="469265" algn="l"/>
              </a:tabLst>
            </a:pPr>
            <a:r>
              <a:rPr lang="en-US" spc="-5">
                <a:latin typeface="Arial"/>
                <a:cs typeface="Arial"/>
              </a:rPr>
              <a:t>Face Recognition, Facial Expression</a:t>
            </a:r>
            <a:r>
              <a:rPr lang="en-US" sz="900" spc="-5">
                <a:latin typeface="Arial"/>
                <a:cs typeface="Arial"/>
              </a:rPr>
              <a:t>[3]</a:t>
            </a:r>
            <a:endParaRPr lang="en-US" spc="-5">
              <a:latin typeface="Arial"/>
              <a:cs typeface="Arial"/>
            </a:endParaRPr>
          </a:p>
        </p:txBody>
      </p:sp>
      <p:pic>
        <p:nvPicPr>
          <p:cNvPr id="865" name="Picture 865">
            <a:extLst>
              <a:ext uri="{FF2B5EF4-FFF2-40B4-BE49-F238E27FC236}">
                <a16:creationId xmlns:a16="http://schemas.microsoft.com/office/drawing/2014/main" id="{DA058975-FBDD-0BB0-7AE1-BEF2C7ECD8BD}"/>
              </a:ext>
            </a:extLst>
          </p:cNvPr>
          <p:cNvPicPr>
            <a:picLocks noChangeAspect="1"/>
          </p:cNvPicPr>
          <p:nvPr/>
        </p:nvPicPr>
        <p:blipFill>
          <a:blip r:embed="rId6"/>
          <a:stretch>
            <a:fillRect/>
          </a:stretch>
        </p:blipFill>
        <p:spPr>
          <a:xfrm>
            <a:off x="579351" y="2208334"/>
            <a:ext cx="1808284" cy="1799492"/>
          </a:xfrm>
          <a:prstGeom prst="rect">
            <a:avLst/>
          </a:prstGeom>
        </p:spPr>
      </p:pic>
      <p:sp>
        <p:nvSpPr>
          <p:cNvPr id="866" name="TextBox 865">
            <a:extLst>
              <a:ext uri="{FF2B5EF4-FFF2-40B4-BE49-F238E27FC236}">
                <a16:creationId xmlns:a16="http://schemas.microsoft.com/office/drawing/2014/main" id="{B3774F29-77F6-FDA0-E0DD-F85EE415DBD4}"/>
              </a:ext>
            </a:extLst>
          </p:cNvPr>
          <p:cNvSpPr txBox="1"/>
          <p:nvPr/>
        </p:nvSpPr>
        <p:spPr>
          <a:xfrm>
            <a:off x="496240" y="407523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2700">
              <a:spcBef>
                <a:spcPts val="525"/>
              </a:spcBef>
              <a:tabLst>
                <a:tab pos="469265" algn="l"/>
              </a:tabLst>
            </a:pPr>
            <a:r>
              <a:rPr lang="en-US" spc="-5">
                <a:latin typeface="Arial"/>
                <a:cs typeface="Arial"/>
              </a:rPr>
              <a:t>Face Landmark</a:t>
            </a:r>
            <a:r>
              <a:rPr lang="en-US" sz="900" spc="-5">
                <a:latin typeface="Arial"/>
                <a:cs typeface="Arial"/>
              </a:rPr>
              <a:t>[4]</a:t>
            </a:r>
            <a:endParaRPr lang="en-US" spc="-5">
              <a:latin typeface="Arial"/>
              <a:cs typeface="Arial"/>
            </a:endParaRPr>
          </a:p>
        </p:txBody>
      </p:sp>
      <p:sp>
        <p:nvSpPr>
          <p:cNvPr id="4" name="Slide Number Placeholder 3">
            <a:extLst>
              <a:ext uri="{FF2B5EF4-FFF2-40B4-BE49-F238E27FC236}">
                <a16:creationId xmlns:a16="http://schemas.microsoft.com/office/drawing/2014/main" id="{807217B9-D868-D970-5C37-4F8515E5C0A2}"/>
              </a:ext>
            </a:extLst>
          </p:cNvPr>
          <p:cNvSpPr>
            <a:spLocks noGrp="1"/>
          </p:cNvSpPr>
          <p:nvPr>
            <p:ph type="sldNum" sz="quarter" idx="7"/>
          </p:nvPr>
        </p:nvSpPr>
        <p:spPr/>
        <p:txBody>
          <a:bodyPr/>
          <a:lstStyle/>
          <a:p>
            <a:fld id="{B6F15528-21DE-4FAA-801E-634DDDAF4B2B}" type="slidenum">
              <a:rPr lang="en-US" smtClean="0"/>
              <a:t>3</a:t>
            </a:fld>
            <a:endParaRPr lang="en-US"/>
          </a:p>
        </p:txBody>
      </p:sp>
      <p:sp>
        <p:nvSpPr>
          <p:cNvPr id="5" name="object 2">
            <a:extLst>
              <a:ext uri="{FF2B5EF4-FFF2-40B4-BE49-F238E27FC236}">
                <a16:creationId xmlns:a16="http://schemas.microsoft.com/office/drawing/2014/main" id="{5DC9F749-34D4-32CF-A7C1-88E6579EB97D}"/>
              </a:ext>
            </a:extLst>
          </p:cNvPr>
          <p:cNvSpPr txBox="1">
            <a:spLocks/>
          </p:cNvSpPr>
          <p:nvPr/>
        </p:nvSpPr>
        <p:spPr>
          <a:xfrm>
            <a:off x="353957" y="267854"/>
            <a:ext cx="2323465" cy="443711"/>
          </a:xfrm>
          <a:prstGeom prst="rect">
            <a:avLst/>
          </a:prstGeom>
        </p:spPr>
        <p:txBody>
          <a:bodyPr vert="horz" wrap="square" lIns="0" tIns="12700" rIns="0" bIns="0" rtlCol="0" anchor="t">
            <a:spAutoFit/>
          </a:bodyPr>
          <a:lstStyle>
            <a:lvl1pPr>
              <a:defRPr sz="2800" b="0" i="0">
                <a:solidFill>
                  <a:schemeClr val="tx1"/>
                </a:solidFill>
                <a:latin typeface="Arial"/>
                <a:ea typeface="+mj-ea"/>
                <a:cs typeface="Arial"/>
              </a:defRPr>
            </a:lvl1pPr>
          </a:lstStyle>
          <a:p>
            <a:pPr marL="12700">
              <a:spcBef>
                <a:spcPts val="100"/>
              </a:spcBef>
            </a:pPr>
            <a:r>
              <a:rPr lang="en-US" kern="0" spc="-5"/>
              <a:t>Motivation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B7C998-89A7-AD8C-286B-8F506DC23B8E}"/>
              </a:ext>
            </a:extLst>
          </p:cNvPr>
          <p:cNvSpPr txBox="1"/>
          <p:nvPr/>
        </p:nvSpPr>
        <p:spPr>
          <a:xfrm>
            <a:off x="948018" y="1186703"/>
            <a:ext cx="461234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a:solidFill>
                <a:srgbClr val="41642E"/>
              </a:solidFill>
              <a:latin typeface="Plusjakartadisplay"/>
            </a:endParaRPr>
          </a:p>
        </p:txBody>
      </p:sp>
      <p:sp>
        <p:nvSpPr>
          <p:cNvPr id="860" name="TextBox 859">
            <a:extLst>
              <a:ext uri="{FF2B5EF4-FFF2-40B4-BE49-F238E27FC236}">
                <a16:creationId xmlns:a16="http://schemas.microsoft.com/office/drawing/2014/main" id="{21AECA28-B1ED-DF99-BE7D-C4EA19FD9EB8}"/>
              </a:ext>
            </a:extLst>
          </p:cNvPr>
          <p:cNvSpPr txBox="1"/>
          <p:nvPr/>
        </p:nvSpPr>
        <p:spPr>
          <a:xfrm>
            <a:off x="1703869" y="4930152"/>
            <a:ext cx="705142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hlinkClick r:id="rId3"/>
              </a:rPr>
              <a:t>https://viso.ai/wp-content/uploads/2022/06/computer-vision-surveillance-security-applications.png</a:t>
            </a:r>
            <a:endParaRPr lang="en-US" sz="800"/>
          </a:p>
        </p:txBody>
      </p:sp>
      <p:sp>
        <p:nvSpPr>
          <p:cNvPr id="863" name="TextBox 862">
            <a:extLst>
              <a:ext uri="{FF2B5EF4-FFF2-40B4-BE49-F238E27FC236}">
                <a16:creationId xmlns:a16="http://schemas.microsoft.com/office/drawing/2014/main" id="{CA0EBDA0-FC0C-08D1-B500-E92570590251}"/>
              </a:ext>
            </a:extLst>
          </p:cNvPr>
          <p:cNvSpPr txBox="1"/>
          <p:nvPr/>
        </p:nvSpPr>
        <p:spPr>
          <a:xfrm>
            <a:off x="2716823" y="419832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pic>
        <p:nvPicPr>
          <p:cNvPr id="4098" name="Picture 2" descr="Top 18 Applications of visual AI in Security and Surveillance - viso.ai">
            <a:extLst>
              <a:ext uri="{FF2B5EF4-FFF2-40B4-BE49-F238E27FC236}">
                <a16:creationId xmlns:a16="http://schemas.microsoft.com/office/drawing/2014/main" id="{931DC167-F2F6-BCC6-1B92-ABD6800D92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1678" y="909775"/>
            <a:ext cx="4835646" cy="322045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A17832F2-A60F-EE7E-DF8B-D86EC1BD58B4}"/>
              </a:ext>
            </a:extLst>
          </p:cNvPr>
          <p:cNvSpPr>
            <a:spLocks noGrp="1"/>
          </p:cNvSpPr>
          <p:nvPr>
            <p:ph type="sldNum" sz="quarter" idx="7"/>
          </p:nvPr>
        </p:nvSpPr>
        <p:spPr/>
        <p:txBody>
          <a:bodyPr/>
          <a:lstStyle/>
          <a:p>
            <a:fld id="{B6F15528-21DE-4FAA-801E-634DDDAF4B2B}" type="slidenum">
              <a:rPr lang="en-US" smtClean="0"/>
              <a:t>4</a:t>
            </a:fld>
            <a:endParaRPr lang="en-US"/>
          </a:p>
        </p:txBody>
      </p:sp>
      <p:sp>
        <p:nvSpPr>
          <p:cNvPr id="5" name="object 2">
            <a:extLst>
              <a:ext uri="{FF2B5EF4-FFF2-40B4-BE49-F238E27FC236}">
                <a16:creationId xmlns:a16="http://schemas.microsoft.com/office/drawing/2014/main" id="{1E9D124F-7BF7-ACA1-3F52-C7613D5721CB}"/>
              </a:ext>
            </a:extLst>
          </p:cNvPr>
          <p:cNvSpPr txBox="1">
            <a:spLocks/>
          </p:cNvSpPr>
          <p:nvPr/>
        </p:nvSpPr>
        <p:spPr>
          <a:xfrm>
            <a:off x="353957" y="267854"/>
            <a:ext cx="2323465" cy="443711"/>
          </a:xfrm>
          <a:prstGeom prst="rect">
            <a:avLst/>
          </a:prstGeom>
        </p:spPr>
        <p:txBody>
          <a:bodyPr vert="horz" wrap="square" lIns="0" tIns="12700" rIns="0" bIns="0" rtlCol="0" anchor="t">
            <a:spAutoFit/>
          </a:bodyPr>
          <a:lstStyle>
            <a:lvl1pPr>
              <a:defRPr sz="2800" b="0" i="0">
                <a:solidFill>
                  <a:schemeClr val="tx1"/>
                </a:solidFill>
                <a:latin typeface="Arial"/>
                <a:ea typeface="+mj-ea"/>
                <a:cs typeface="Arial"/>
              </a:defRPr>
            </a:lvl1pPr>
          </a:lstStyle>
          <a:p>
            <a:pPr marL="12700">
              <a:spcBef>
                <a:spcPts val="100"/>
              </a:spcBef>
            </a:pPr>
            <a:r>
              <a:rPr lang="en-US" kern="0" spc="-5"/>
              <a:t>Motivation</a:t>
            </a:r>
          </a:p>
        </p:txBody>
      </p:sp>
    </p:spTree>
    <p:extLst>
      <p:ext uri="{BB962C8B-B14F-4D97-AF65-F5344CB8AC3E}">
        <p14:creationId xmlns:p14="http://schemas.microsoft.com/office/powerpoint/2010/main" val="3672546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002CF8-48FF-EEAA-3336-5B4C42039688}"/>
              </a:ext>
            </a:extLst>
          </p:cNvPr>
          <p:cNvSpPr txBox="1"/>
          <p:nvPr/>
        </p:nvSpPr>
        <p:spPr>
          <a:xfrm>
            <a:off x="509340" y="1072813"/>
            <a:ext cx="7499554"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altLang="zh-TW" sz="2000">
                <a:latin typeface="Times"/>
                <a:ea typeface="Open Sans"/>
                <a:cs typeface="Open Sans"/>
              </a:rPr>
              <a:t>Low</a:t>
            </a:r>
            <a:r>
              <a:rPr lang="zh-TW" altLang="en-US" sz="2000">
                <a:latin typeface="Times"/>
                <a:ea typeface="Open Sans"/>
                <a:cs typeface="Open Sans"/>
              </a:rPr>
              <a:t> </a:t>
            </a:r>
            <a:r>
              <a:rPr lang="en-US" altLang="zh-TW" sz="2000">
                <a:latin typeface="Times"/>
                <a:ea typeface="Open Sans"/>
                <a:cs typeface="Open Sans"/>
              </a:rPr>
              <a:t>Resolution</a:t>
            </a:r>
          </a:p>
          <a:p>
            <a:pPr marL="342900" indent="-342900">
              <a:buAutoNum type="arabicPeriod"/>
            </a:pPr>
            <a:r>
              <a:rPr lang="en-US" altLang="zh-TW" sz="2000">
                <a:latin typeface="Times"/>
                <a:ea typeface="Open Sans"/>
                <a:cs typeface="Open Sans"/>
              </a:rPr>
              <a:t>Variations</a:t>
            </a:r>
            <a:r>
              <a:rPr lang="zh-TW" altLang="en-US" sz="2000">
                <a:latin typeface="Times"/>
                <a:ea typeface="Open Sans"/>
                <a:cs typeface="Open Sans"/>
              </a:rPr>
              <a:t> </a:t>
            </a:r>
            <a:r>
              <a:rPr lang="en-US" altLang="zh-TW" sz="2000">
                <a:latin typeface="Times"/>
                <a:ea typeface="Open Sans"/>
                <a:cs typeface="Open Sans"/>
              </a:rPr>
              <a:t>in</a:t>
            </a:r>
            <a:r>
              <a:rPr lang="zh-TW" altLang="en-US" sz="2000">
                <a:latin typeface="Times"/>
                <a:ea typeface="Open Sans"/>
                <a:cs typeface="Open Sans"/>
              </a:rPr>
              <a:t> </a:t>
            </a:r>
            <a:r>
              <a:rPr lang="en-US" altLang="zh-TW" sz="2000">
                <a:latin typeface="Times"/>
                <a:ea typeface="Open Sans"/>
                <a:cs typeface="Open Sans"/>
              </a:rPr>
              <a:t>illumination</a:t>
            </a:r>
          </a:p>
          <a:p>
            <a:pPr marL="342900" indent="-342900">
              <a:buAutoNum type="arabicPeriod"/>
            </a:pPr>
            <a:r>
              <a:rPr lang="en-US" altLang="zh-TW" sz="2000">
                <a:latin typeface="Times"/>
                <a:ea typeface="Open Sans"/>
                <a:cs typeface="Open Sans"/>
              </a:rPr>
              <a:t>Variations</a:t>
            </a:r>
            <a:r>
              <a:rPr lang="zh-TW" altLang="en-US" sz="2000">
                <a:latin typeface="Times"/>
                <a:ea typeface="Open Sans"/>
                <a:cs typeface="Open Sans"/>
              </a:rPr>
              <a:t> </a:t>
            </a:r>
            <a:r>
              <a:rPr lang="en-US" altLang="zh-TW" sz="2000">
                <a:latin typeface="Times"/>
                <a:ea typeface="Open Sans"/>
                <a:cs typeface="Open Sans"/>
              </a:rPr>
              <a:t>in</a:t>
            </a:r>
            <a:r>
              <a:rPr lang="zh-TW" altLang="en-US" sz="2000">
                <a:latin typeface="Times"/>
                <a:ea typeface="Open Sans"/>
                <a:cs typeface="Open Sans"/>
              </a:rPr>
              <a:t> </a:t>
            </a:r>
            <a:r>
              <a:rPr lang="en-US" altLang="zh-TW" sz="2000">
                <a:latin typeface="Times"/>
                <a:ea typeface="Open Sans"/>
                <a:cs typeface="Open Sans"/>
              </a:rPr>
              <a:t>pose</a:t>
            </a:r>
            <a:r>
              <a:rPr lang="zh-TW" altLang="en-US" sz="2000">
                <a:latin typeface="Times"/>
                <a:ea typeface="Open Sans"/>
                <a:cs typeface="Open Sans"/>
              </a:rPr>
              <a:t> </a:t>
            </a:r>
            <a:r>
              <a:rPr lang="en-US" altLang="zh-TW" sz="2000">
                <a:latin typeface="Times"/>
                <a:ea typeface="Open Sans"/>
                <a:cs typeface="Open Sans"/>
              </a:rPr>
              <a:t>and</a:t>
            </a:r>
            <a:r>
              <a:rPr lang="zh-TW" altLang="en-US" sz="2000">
                <a:latin typeface="Times"/>
                <a:ea typeface="Open Sans"/>
                <a:cs typeface="Open Sans"/>
              </a:rPr>
              <a:t> </a:t>
            </a:r>
            <a:r>
              <a:rPr lang="en-US" altLang="zh-TW" sz="2000">
                <a:latin typeface="Times"/>
                <a:ea typeface="Open Sans"/>
                <a:cs typeface="Open Sans"/>
              </a:rPr>
              <a:t>orientation</a:t>
            </a:r>
          </a:p>
          <a:p>
            <a:pPr marL="342900" indent="-342900">
              <a:buAutoNum type="arabicPeriod"/>
            </a:pPr>
            <a:r>
              <a:rPr lang="en-US" altLang="zh-TW" sz="2000">
                <a:latin typeface="Times"/>
                <a:ea typeface="Open Sans"/>
                <a:cs typeface="Open Sans"/>
              </a:rPr>
              <a:t>Occlusion</a:t>
            </a:r>
          </a:p>
          <a:p>
            <a:pPr marL="342900" indent="-342900">
              <a:buAutoNum type="arabicPeriod"/>
            </a:pPr>
            <a:r>
              <a:rPr lang="en-US" altLang="zh-TW" sz="2000">
                <a:latin typeface="Times"/>
                <a:ea typeface="Open Sans"/>
                <a:cs typeface="Open Sans"/>
              </a:rPr>
              <a:t>Background</a:t>
            </a:r>
            <a:r>
              <a:rPr lang="zh-TW" altLang="en-US" sz="2000">
                <a:latin typeface="Times"/>
                <a:ea typeface="Open Sans"/>
                <a:cs typeface="Open Sans"/>
              </a:rPr>
              <a:t> </a:t>
            </a:r>
            <a:r>
              <a:rPr lang="en-US" altLang="zh-TW" sz="2000">
                <a:latin typeface="Times"/>
                <a:ea typeface="Open Sans"/>
                <a:cs typeface="Open Sans"/>
              </a:rPr>
              <a:t>noise</a:t>
            </a:r>
            <a:endParaRPr lang="en-US" sz="2000">
              <a:latin typeface="Times"/>
              <a:ea typeface="Open Sans"/>
              <a:cs typeface="Open Sans"/>
            </a:endParaRPr>
          </a:p>
        </p:txBody>
      </p:sp>
      <p:sp>
        <p:nvSpPr>
          <p:cNvPr id="4" name="Slide Number Placeholder 3">
            <a:extLst>
              <a:ext uri="{FF2B5EF4-FFF2-40B4-BE49-F238E27FC236}">
                <a16:creationId xmlns:a16="http://schemas.microsoft.com/office/drawing/2014/main" id="{3E949D51-D841-CD30-D78D-989B6CEA803D}"/>
              </a:ext>
            </a:extLst>
          </p:cNvPr>
          <p:cNvSpPr>
            <a:spLocks noGrp="1"/>
          </p:cNvSpPr>
          <p:nvPr>
            <p:ph type="sldNum" sz="quarter" idx="7"/>
          </p:nvPr>
        </p:nvSpPr>
        <p:spPr/>
        <p:txBody>
          <a:bodyPr/>
          <a:lstStyle/>
          <a:p>
            <a:fld id="{B6F15528-21DE-4FAA-801E-634DDDAF4B2B}" type="slidenum">
              <a:rPr lang="en-US" smtClean="0"/>
              <a:t>5</a:t>
            </a:fld>
            <a:endParaRPr lang="en-US"/>
          </a:p>
        </p:txBody>
      </p:sp>
      <p:sp>
        <p:nvSpPr>
          <p:cNvPr id="5" name="object 2">
            <a:extLst>
              <a:ext uri="{FF2B5EF4-FFF2-40B4-BE49-F238E27FC236}">
                <a16:creationId xmlns:a16="http://schemas.microsoft.com/office/drawing/2014/main" id="{50B40A97-968C-70B1-0BDA-B44F428FE24C}"/>
              </a:ext>
            </a:extLst>
          </p:cNvPr>
          <p:cNvSpPr txBox="1">
            <a:spLocks/>
          </p:cNvSpPr>
          <p:nvPr/>
        </p:nvSpPr>
        <p:spPr>
          <a:xfrm>
            <a:off x="353957" y="267854"/>
            <a:ext cx="7875643" cy="443711"/>
          </a:xfrm>
          <a:prstGeom prst="rect">
            <a:avLst/>
          </a:prstGeom>
        </p:spPr>
        <p:txBody>
          <a:bodyPr vert="horz" wrap="square" lIns="0" tIns="12700" rIns="0" bIns="0" rtlCol="0" anchor="t">
            <a:spAutoFit/>
          </a:bodyPr>
          <a:lstStyle>
            <a:lvl1pPr>
              <a:defRPr sz="2800" b="0" i="0">
                <a:solidFill>
                  <a:schemeClr val="tx1"/>
                </a:solidFill>
                <a:latin typeface="Arial"/>
                <a:ea typeface="+mj-ea"/>
                <a:cs typeface="Arial"/>
              </a:defRPr>
            </a:lvl1pPr>
          </a:lstStyle>
          <a:p>
            <a:pPr marL="12700">
              <a:spcBef>
                <a:spcPts val="100"/>
              </a:spcBef>
            </a:pPr>
            <a:r>
              <a:rPr lang="en-US" kern="0" spc="-5"/>
              <a:t>Challenges of Face Detection in Large Distance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002CF8-48FF-EEAA-3336-5B4C42039688}"/>
              </a:ext>
            </a:extLst>
          </p:cNvPr>
          <p:cNvSpPr txBox="1"/>
          <p:nvPr/>
        </p:nvSpPr>
        <p:spPr>
          <a:xfrm>
            <a:off x="419028" y="948804"/>
            <a:ext cx="74995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a:latin typeface="Times"/>
                <a:ea typeface="Open Sans"/>
                <a:cs typeface="Open Sans"/>
              </a:rPr>
              <a:t>Sliding</a:t>
            </a:r>
            <a:r>
              <a:rPr lang="zh-TW" altLang="en-US">
                <a:latin typeface="Times"/>
                <a:ea typeface="Open Sans"/>
                <a:cs typeface="Open Sans"/>
              </a:rPr>
              <a:t> </a:t>
            </a:r>
            <a:r>
              <a:rPr lang="en-US" altLang="zh-TW">
                <a:latin typeface="Times"/>
                <a:ea typeface="Open Sans"/>
                <a:cs typeface="Open Sans"/>
              </a:rPr>
              <a:t>windows</a:t>
            </a:r>
          </a:p>
        </p:txBody>
      </p:sp>
      <p:pic>
        <p:nvPicPr>
          <p:cNvPr id="1026" name="Picture 2">
            <a:extLst>
              <a:ext uri="{FF2B5EF4-FFF2-40B4-BE49-F238E27FC236}">
                <a16:creationId xmlns:a16="http://schemas.microsoft.com/office/drawing/2014/main" id="{50D74D1A-EB63-D1E7-0D2A-7F7F300F8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9500" y="1347960"/>
            <a:ext cx="4775200" cy="26416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CE50C4A-D3C4-FB52-E6B0-6827DE46A96A}"/>
              </a:ext>
            </a:extLst>
          </p:cNvPr>
          <p:cNvSpPr txBox="1"/>
          <p:nvPr/>
        </p:nvSpPr>
        <p:spPr>
          <a:xfrm>
            <a:off x="1635657" y="4836445"/>
            <a:ext cx="4572000" cy="276999"/>
          </a:xfrm>
          <a:prstGeom prst="rect">
            <a:avLst/>
          </a:prstGeom>
          <a:noFill/>
        </p:spPr>
        <p:txBody>
          <a:bodyPr wrap="square">
            <a:spAutoFit/>
          </a:bodyPr>
          <a:lstStyle/>
          <a:p>
            <a:r>
              <a:rPr lang="en-US" sz="1200">
                <a:hlinkClick r:id="rId4"/>
              </a:rPr>
              <a:t>https://coe.northeastern.edu/Research/rcl/projects/SWO/swo.gif</a:t>
            </a:r>
            <a:endParaRPr lang="en-US" sz="1200"/>
          </a:p>
        </p:txBody>
      </p:sp>
      <p:sp>
        <p:nvSpPr>
          <p:cNvPr id="4" name="Slide Number Placeholder 3">
            <a:extLst>
              <a:ext uri="{FF2B5EF4-FFF2-40B4-BE49-F238E27FC236}">
                <a16:creationId xmlns:a16="http://schemas.microsoft.com/office/drawing/2014/main" id="{FE1B155B-904A-8B3A-CCD6-746AF5EAAE79}"/>
              </a:ext>
            </a:extLst>
          </p:cNvPr>
          <p:cNvSpPr>
            <a:spLocks noGrp="1"/>
          </p:cNvSpPr>
          <p:nvPr>
            <p:ph type="sldNum" sz="quarter" idx="7"/>
          </p:nvPr>
        </p:nvSpPr>
        <p:spPr/>
        <p:txBody>
          <a:bodyPr/>
          <a:lstStyle/>
          <a:p>
            <a:fld id="{B6F15528-21DE-4FAA-801E-634DDDAF4B2B}" type="slidenum">
              <a:rPr lang="en-US" smtClean="0"/>
              <a:t>6</a:t>
            </a:fld>
            <a:endParaRPr lang="en-US"/>
          </a:p>
        </p:txBody>
      </p:sp>
      <p:sp>
        <p:nvSpPr>
          <p:cNvPr id="5" name="object 2">
            <a:extLst>
              <a:ext uri="{FF2B5EF4-FFF2-40B4-BE49-F238E27FC236}">
                <a16:creationId xmlns:a16="http://schemas.microsoft.com/office/drawing/2014/main" id="{D9539E05-4BF4-D917-F827-1BDFB2EFD698}"/>
              </a:ext>
            </a:extLst>
          </p:cNvPr>
          <p:cNvSpPr txBox="1">
            <a:spLocks/>
          </p:cNvSpPr>
          <p:nvPr/>
        </p:nvSpPr>
        <p:spPr>
          <a:xfrm>
            <a:off x="353957" y="267854"/>
            <a:ext cx="7875643" cy="443711"/>
          </a:xfrm>
          <a:prstGeom prst="rect">
            <a:avLst/>
          </a:prstGeom>
        </p:spPr>
        <p:txBody>
          <a:bodyPr vert="horz" wrap="square" lIns="0" tIns="12700" rIns="0" bIns="0" rtlCol="0" anchor="t">
            <a:spAutoFit/>
          </a:bodyPr>
          <a:lstStyle>
            <a:lvl1pPr>
              <a:defRPr sz="2800" b="0" i="0">
                <a:solidFill>
                  <a:schemeClr val="tx1"/>
                </a:solidFill>
                <a:latin typeface="Arial"/>
                <a:ea typeface="+mj-ea"/>
                <a:cs typeface="Arial"/>
              </a:defRPr>
            </a:lvl1pPr>
          </a:lstStyle>
          <a:p>
            <a:pPr marL="12700">
              <a:spcBef>
                <a:spcPts val="100"/>
              </a:spcBef>
            </a:pPr>
            <a:r>
              <a:rPr lang="en-US" kern="0" spc="-5"/>
              <a:t>Core Techniques of Face Detection</a:t>
            </a:r>
          </a:p>
        </p:txBody>
      </p:sp>
    </p:spTree>
    <p:extLst>
      <p:ext uri="{BB962C8B-B14F-4D97-AF65-F5344CB8AC3E}">
        <p14:creationId xmlns:p14="http://schemas.microsoft.com/office/powerpoint/2010/main" val="33749385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002CF8-48FF-EEAA-3336-5B4C42039688}"/>
              </a:ext>
            </a:extLst>
          </p:cNvPr>
          <p:cNvSpPr txBox="1"/>
          <p:nvPr/>
        </p:nvSpPr>
        <p:spPr>
          <a:xfrm>
            <a:off x="542001" y="1162227"/>
            <a:ext cx="74995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a:latin typeface="Times"/>
                <a:ea typeface="Open Sans"/>
                <a:cs typeface="Open Sans"/>
              </a:rPr>
              <a:t>Anchor</a:t>
            </a:r>
            <a:r>
              <a:rPr lang="zh-TW" altLang="en-US">
                <a:latin typeface="Times"/>
                <a:ea typeface="Open Sans"/>
                <a:cs typeface="Open Sans"/>
              </a:rPr>
              <a:t> </a:t>
            </a:r>
            <a:r>
              <a:rPr lang="en-US" altLang="zh-TW">
                <a:latin typeface="Times"/>
                <a:ea typeface="Open Sans"/>
                <a:cs typeface="Open Sans"/>
              </a:rPr>
              <a:t>boxes</a:t>
            </a:r>
          </a:p>
        </p:txBody>
      </p:sp>
      <p:pic>
        <p:nvPicPr>
          <p:cNvPr id="4" name="Picture 2">
            <a:extLst>
              <a:ext uri="{FF2B5EF4-FFF2-40B4-BE49-F238E27FC236}">
                <a16:creationId xmlns:a16="http://schemas.microsoft.com/office/drawing/2014/main" id="{FA4AD8E0-8A40-1015-9660-E0E3406663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4720" y="948804"/>
            <a:ext cx="3460063" cy="346006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6E0DA97-02ED-5214-8348-63902F03634E}"/>
              </a:ext>
            </a:extLst>
          </p:cNvPr>
          <p:cNvSpPr txBox="1"/>
          <p:nvPr/>
        </p:nvSpPr>
        <p:spPr>
          <a:xfrm>
            <a:off x="1657152" y="4859529"/>
            <a:ext cx="4572000" cy="230832"/>
          </a:xfrm>
          <a:prstGeom prst="rect">
            <a:avLst/>
          </a:prstGeom>
          <a:noFill/>
        </p:spPr>
        <p:txBody>
          <a:bodyPr wrap="square">
            <a:spAutoFit/>
          </a:bodyPr>
          <a:lstStyle/>
          <a:p>
            <a:r>
              <a:rPr lang="en-US" sz="900">
                <a:hlinkClick r:id="rId4"/>
              </a:rPr>
              <a:t>https://miro.medium.com/v2/resize:fit:828/format:webp/1*SLKgjh8ikR0X4PeZlj3w0A.png</a:t>
            </a:r>
            <a:endParaRPr lang="en-US" sz="900"/>
          </a:p>
        </p:txBody>
      </p:sp>
      <p:sp>
        <p:nvSpPr>
          <p:cNvPr id="5" name="Slide Number Placeholder 4">
            <a:extLst>
              <a:ext uri="{FF2B5EF4-FFF2-40B4-BE49-F238E27FC236}">
                <a16:creationId xmlns:a16="http://schemas.microsoft.com/office/drawing/2014/main" id="{F821D2D5-01FB-D649-422B-5764EF3EC771}"/>
              </a:ext>
            </a:extLst>
          </p:cNvPr>
          <p:cNvSpPr>
            <a:spLocks noGrp="1"/>
          </p:cNvSpPr>
          <p:nvPr>
            <p:ph type="sldNum" sz="quarter" idx="7"/>
          </p:nvPr>
        </p:nvSpPr>
        <p:spPr/>
        <p:txBody>
          <a:bodyPr/>
          <a:lstStyle/>
          <a:p>
            <a:fld id="{B6F15528-21DE-4FAA-801E-634DDDAF4B2B}" type="slidenum">
              <a:rPr lang="en-US" smtClean="0"/>
              <a:t>7</a:t>
            </a:fld>
            <a:endParaRPr lang="en-US"/>
          </a:p>
        </p:txBody>
      </p:sp>
      <p:sp>
        <p:nvSpPr>
          <p:cNvPr id="7" name="object 2">
            <a:extLst>
              <a:ext uri="{FF2B5EF4-FFF2-40B4-BE49-F238E27FC236}">
                <a16:creationId xmlns:a16="http://schemas.microsoft.com/office/drawing/2014/main" id="{187CFCDF-C4CC-CE29-58D6-CFEAA6F487D0}"/>
              </a:ext>
            </a:extLst>
          </p:cNvPr>
          <p:cNvSpPr txBox="1">
            <a:spLocks/>
          </p:cNvSpPr>
          <p:nvPr/>
        </p:nvSpPr>
        <p:spPr>
          <a:xfrm>
            <a:off x="353957" y="267854"/>
            <a:ext cx="7875643" cy="443711"/>
          </a:xfrm>
          <a:prstGeom prst="rect">
            <a:avLst/>
          </a:prstGeom>
        </p:spPr>
        <p:txBody>
          <a:bodyPr vert="horz" wrap="square" lIns="0" tIns="12700" rIns="0" bIns="0" rtlCol="0" anchor="t">
            <a:spAutoFit/>
          </a:bodyPr>
          <a:lstStyle>
            <a:lvl1pPr>
              <a:defRPr sz="2800" b="0" i="0">
                <a:solidFill>
                  <a:schemeClr val="tx1"/>
                </a:solidFill>
                <a:latin typeface="Arial"/>
                <a:ea typeface="+mj-ea"/>
                <a:cs typeface="Arial"/>
              </a:defRPr>
            </a:lvl1pPr>
          </a:lstStyle>
          <a:p>
            <a:pPr marL="12700">
              <a:spcBef>
                <a:spcPts val="100"/>
              </a:spcBef>
            </a:pPr>
            <a:r>
              <a:rPr lang="en-US" kern="0" spc="-5"/>
              <a:t>Core Techniques of Face Detection</a:t>
            </a:r>
          </a:p>
        </p:txBody>
      </p:sp>
    </p:spTree>
    <p:extLst>
      <p:ext uri="{BB962C8B-B14F-4D97-AF65-F5344CB8AC3E}">
        <p14:creationId xmlns:p14="http://schemas.microsoft.com/office/powerpoint/2010/main" val="242849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Fig. 1">
            <a:extLst>
              <a:ext uri="{FF2B5EF4-FFF2-40B4-BE49-F238E27FC236}">
                <a16:creationId xmlns:a16="http://schemas.microsoft.com/office/drawing/2014/main" id="{DF23B883-9533-AF91-BEA6-BA6EB0A775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3426" y="1268827"/>
            <a:ext cx="6997148" cy="313535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886B77B-1110-04AA-FA3C-88C9BDBA2447}"/>
              </a:ext>
            </a:extLst>
          </p:cNvPr>
          <p:cNvSpPr txBox="1"/>
          <p:nvPr/>
        </p:nvSpPr>
        <p:spPr>
          <a:xfrm>
            <a:off x="1681326" y="4935743"/>
            <a:ext cx="5707616" cy="230832"/>
          </a:xfrm>
          <a:prstGeom prst="rect">
            <a:avLst/>
          </a:prstGeom>
          <a:noFill/>
        </p:spPr>
        <p:txBody>
          <a:bodyPr wrap="square">
            <a:spAutoFit/>
          </a:bodyPr>
          <a:lstStyle/>
          <a:p>
            <a:pPr algn="l"/>
            <a:r>
              <a:rPr lang="en-US" sz="900" b="0" i="0" u="none" strike="noStrike">
                <a:solidFill>
                  <a:srgbClr val="333333"/>
                </a:solidFill>
                <a:effectLst/>
                <a:latin typeface="Georgia" panose="02040502050405020303" pitchFamily="18" charset="0"/>
              </a:rPr>
              <a:t>Optimized convolutional neural network architectures for efficient on-device vision-based object detection</a:t>
            </a:r>
          </a:p>
        </p:txBody>
      </p:sp>
      <p:sp>
        <p:nvSpPr>
          <p:cNvPr id="3" name="Slide Number Placeholder 2">
            <a:extLst>
              <a:ext uri="{FF2B5EF4-FFF2-40B4-BE49-F238E27FC236}">
                <a16:creationId xmlns:a16="http://schemas.microsoft.com/office/drawing/2014/main" id="{3E14EB2F-D12E-4E52-490E-0B6F27524800}"/>
              </a:ext>
            </a:extLst>
          </p:cNvPr>
          <p:cNvSpPr>
            <a:spLocks noGrp="1"/>
          </p:cNvSpPr>
          <p:nvPr>
            <p:ph type="sldNum" sz="quarter" idx="7"/>
          </p:nvPr>
        </p:nvSpPr>
        <p:spPr/>
        <p:txBody>
          <a:bodyPr/>
          <a:lstStyle/>
          <a:p>
            <a:fld id="{B6F15528-21DE-4FAA-801E-634DDDAF4B2B}" type="slidenum">
              <a:rPr lang="en-US" smtClean="0"/>
              <a:t>8</a:t>
            </a:fld>
            <a:endParaRPr lang="en-US"/>
          </a:p>
        </p:txBody>
      </p:sp>
      <p:sp>
        <p:nvSpPr>
          <p:cNvPr id="4" name="object 2">
            <a:extLst>
              <a:ext uri="{FF2B5EF4-FFF2-40B4-BE49-F238E27FC236}">
                <a16:creationId xmlns:a16="http://schemas.microsoft.com/office/drawing/2014/main" id="{0D58EE41-2843-DE9B-DCD9-DD5F5D9C51E8}"/>
              </a:ext>
            </a:extLst>
          </p:cNvPr>
          <p:cNvSpPr txBox="1">
            <a:spLocks/>
          </p:cNvSpPr>
          <p:nvPr/>
        </p:nvSpPr>
        <p:spPr>
          <a:xfrm>
            <a:off x="353957" y="267854"/>
            <a:ext cx="7875643" cy="443711"/>
          </a:xfrm>
          <a:prstGeom prst="rect">
            <a:avLst/>
          </a:prstGeom>
        </p:spPr>
        <p:txBody>
          <a:bodyPr vert="horz" wrap="square" lIns="0" tIns="12700" rIns="0" bIns="0" rtlCol="0" anchor="t">
            <a:spAutoFit/>
          </a:bodyPr>
          <a:lstStyle>
            <a:lvl1pPr>
              <a:defRPr sz="2800" b="0" i="0">
                <a:solidFill>
                  <a:schemeClr val="tx1"/>
                </a:solidFill>
                <a:latin typeface="Arial"/>
                <a:ea typeface="+mj-ea"/>
                <a:cs typeface="Arial"/>
              </a:defRPr>
            </a:lvl1pPr>
          </a:lstStyle>
          <a:p>
            <a:pPr marL="12700">
              <a:spcBef>
                <a:spcPts val="100"/>
              </a:spcBef>
            </a:pPr>
            <a:r>
              <a:rPr lang="en-US" kern="0" spc="-5"/>
              <a:t>State-of-the-art Architecture</a:t>
            </a:r>
          </a:p>
        </p:txBody>
      </p:sp>
    </p:spTree>
    <p:extLst>
      <p:ext uri="{BB962C8B-B14F-4D97-AF65-F5344CB8AC3E}">
        <p14:creationId xmlns:p14="http://schemas.microsoft.com/office/powerpoint/2010/main" val="1452654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4251" y="193009"/>
            <a:ext cx="5594350" cy="452120"/>
          </a:xfrm>
          <a:prstGeom prst="rect">
            <a:avLst/>
          </a:prstGeom>
        </p:spPr>
        <p:txBody>
          <a:bodyPr vert="horz" wrap="square" lIns="0" tIns="12700" rIns="0" bIns="0" rtlCol="0" anchor="t">
            <a:spAutoFit/>
          </a:bodyPr>
          <a:lstStyle/>
          <a:p>
            <a:pPr marL="12700">
              <a:spcBef>
                <a:spcPts val="100"/>
              </a:spcBef>
            </a:pPr>
            <a:r>
              <a:rPr lang="en-US" altLang="zh-TW" spc="-5"/>
              <a:t>State-of-the-art</a:t>
            </a:r>
            <a:r>
              <a:rPr lang="en-US" spc="-5"/>
              <a:t> </a:t>
            </a:r>
            <a:r>
              <a:rPr lang="en-US" altLang="zh-TW" spc="-5"/>
              <a:t>Architecture</a:t>
            </a:r>
            <a:r>
              <a:rPr lang="en-US" spc="-5"/>
              <a:t> </a:t>
            </a:r>
            <a:endParaRPr/>
          </a:p>
        </p:txBody>
      </p:sp>
      <p:sp>
        <p:nvSpPr>
          <p:cNvPr id="5" name="TextBox 4">
            <a:extLst>
              <a:ext uri="{FF2B5EF4-FFF2-40B4-BE49-F238E27FC236}">
                <a16:creationId xmlns:a16="http://schemas.microsoft.com/office/drawing/2014/main" id="{3722DDE0-1591-736E-8682-C8A6B42D699A}"/>
              </a:ext>
            </a:extLst>
          </p:cNvPr>
          <p:cNvSpPr txBox="1"/>
          <p:nvPr/>
        </p:nvSpPr>
        <p:spPr>
          <a:xfrm>
            <a:off x="1681316" y="4920995"/>
            <a:ext cx="508619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effectLst/>
                <a:latin typeface="Times New Roman" panose="02020603050405020304" pitchFamily="18" charset="0"/>
              </a:rPr>
              <a:t>Deep Learning based Neck Models for Object Detection: A Review and a Benchmarking Study </a:t>
            </a:r>
            <a:endParaRPr lang="en-US" sz="400"/>
          </a:p>
        </p:txBody>
      </p:sp>
      <p:pic>
        <p:nvPicPr>
          <p:cNvPr id="3" name="Picture 2">
            <a:extLst>
              <a:ext uri="{FF2B5EF4-FFF2-40B4-BE49-F238E27FC236}">
                <a16:creationId xmlns:a16="http://schemas.microsoft.com/office/drawing/2014/main" id="{DF20FE68-1130-98DB-D03E-EC0732E47634}"/>
              </a:ext>
            </a:extLst>
          </p:cNvPr>
          <p:cNvPicPr>
            <a:picLocks noChangeAspect="1"/>
          </p:cNvPicPr>
          <p:nvPr/>
        </p:nvPicPr>
        <p:blipFill>
          <a:blip r:embed="rId3"/>
          <a:stretch>
            <a:fillRect/>
          </a:stretch>
        </p:blipFill>
        <p:spPr>
          <a:xfrm>
            <a:off x="1424826" y="1006130"/>
            <a:ext cx="6179378" cy="3515154"/>
          </a:xfrm>
          <a:prstGeom prst="rect">
            <a:avLst/>
          </a:prstGeom>
        </p:spPr>
      </p:pic>
      <p:sp>
        <p:nvSpPr>
          <p:cNvPr id="4" name="Slide Number Placeholder 3">
            <a:extLst>
              <a:ext uri="{FF2B5EF4-FFF2-40B4-BE49-F238E27FC236}">
                <a16:creationId xmlns:a16="http://schemas.microsoft.com/office/drawing/2014/main" id="{7E3F410A-3042-F54E-CB64-86454B06DDD7}"/>
              </a:ext>
            </a:extLst>
          </p:cNvPr>
          <p:cNvSpPr>
            <a:spLocks noGrp="1"/>
          </p:cNvSpPr>
          <p:nvPr>
            <p:ph type="sldNum" sz="quarter" idx="7"/>
          </p:nvPr>
        </p:nvSpPr>
        <p:spPr/>
        <p:txBody>
          <a:bodyPr/>
          <a:lstStyle/>
          <a:p>
            <a:fld id="{B6F15528-21DE-4FAA-801E-634DDDAF4B2B}" type="slidenum">
              <a:rPr lang="en-US" smtClean="0"/>
              <a:t>9</a:t>
            </a:fld>
            <a:endParaRPr lang="en-US"/>
          </a:p>
        </p:txBody>
      </p:sp>
    </p:spTree>
    <p:extLst>
      <p:ext uri="{BB962C8B-B14F-4D97-AF65-F5344CB8AC3E}">
        <p14:creationId xmlns:p14="http://schemas.microsoft.com/office/powerpoint/2010/main" val="37375357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(16:9)</PresentationFormat>
  <Slides>26</Slides>
  <Notes>26</Notes>
  <HiddenSlides>0</HiddenSlide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State-of-the-art Architecture </vt:lpstr>
      <vt:lpstr>PowerPoint Presentation</vt:lpstr>
      <vt:lpstr>Related work – RetinaFace </vt:lpstr>
      <vt:lpstr>Related work – RetinaFace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 for your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15-RNNs</dc:title>
  <cp:revision>1</cp:revision>
  <dcterms:created xsi:type="dcterms:W3CDTF">2022-11-29T07:00:06Z</dcterms:created>
  <dcterms:modified xsi:type="dcterms:W3CDTF">2023-02-28T21:31:22Z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